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4"/>
  </p:sldMasterIdLst>
  <p:sldIdLst>
    <p:sldId id="256" r:id="rId5"/>
    <p:sldId id="461" r:id="rId6"/>
    <p:sldId id="463" r:id="rId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11090273" cy="379800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508500"/>
            <a:ext cx="7345362" cy="1800224"/>
          </a:xfrm>
        </p:spPr>
        <p:txBody>
          <a:bodyPr/>
          <a:lstStyle>
            <a:lvl1pPr marL="0" indent="0" algn="l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44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461672-F18A-4768-9850-0531FD3720BA}"/>
              </a:ext>
            </a:extLst>
          </p:cNvPr>
          <p:cNvGrpSpPr/>
          <p:nvPr/>
        </p:nvGrpSpPr>
        <p:grpSpPr>
          <a:xfrm rot="10800000">
            <a:off x="5921828" y="2876440"/>
            <a:ext cx="6270171" cy="3981559"/>
            <a:chOff x="0" y="0"/>
            <a:chExt cx="10800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A73898-D78C-45F9-AFC1-2AB16F6725C2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C423E3-700B-43D6-A2CB-F3C871632C20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05B2A-1EC7-4131-B899-C7ECB9A502E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0" y="-1"/>
            <a:ext cx="9361714" cy="4680857"/>
            <a:chOff x="0" y="0"/>
            <a:chExt cx="2880000" cy="144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711D4C-4FFE-4151-B53D-60890F0F5827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9D6393-413D-4151-BC2C-43161BE4A799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370B9-6459-4B05-9A8B-A9E7FA8966CD}"/>
              </a:ext>
            </a:extLst>
          </p:cNvPr>
          <p:cNvSpPr>
            <a:spLocks noChangeAspect="1"/>
          </p:cNvSpPr>
          <p:nvPr/>
        </p:nvSpPr>
        <p:spPr>
          <a:xfrm rot="10800000">
            <a:off x="8430794" y="3096793"/>
            <a:ext cx="3761205" cy="37612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AC0C6-74C3-4E55-AA42-A9F1A4B1B210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2C27A4-86D3-4C83-8022-E37A8672A9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1FF59-E1BE-4475-953B-5BF6FBC1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90273" cy="1800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1F045-44C5-4165-A640-4E4D33A5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0000" y="2528887"/>
            <a:ext cx="11090276" cy="3779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7047A-D05B-44E9-A240-BDB881C4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CB2E8-A68D-478D-A728-C9612848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4F1D-3280-4DB5-B2E0-DA7F107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44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627D45-FE54-49FF-A37F-6206993AEFD8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8" name="Rectangle 7">
              <a:extLst>
                <a:ext uri="{FF2B5EF4-FFF2-40B4-BE49-F238E27FC236}">
                  <a16:creationId xmlns:a16="http://schemas.microsoft.com/office/drawing/2014/main" id="{879CEFA6-CCA5-4FEF-B53D-E74B1E67E9C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FCD768-2100-4B20-87EF-9F92EFBD8F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0D1B599-DFF1-4E00-9EAE-EE32BD7B4860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0FCF7F6-290B-4DE7-BA60-863CBF95C2AF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9358AB-E1C9-402B-9F3F-28B4F50DAC6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8C24EC-8C5D-4A7E-9D57-C752E0DC9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C0B30A-4855-4424-B3A8-AC110CA8356F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19EB9-1A9A-45A4-AE16-9968A70C5C35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5B7B85-4DC3-4343-B734-4852DD5DF033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F3733E-DBA5-4A25-9315-B7A1A5E7A1FF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AB30D07-BE85-45CD-8055-8C57B00E29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FFCCA-9DBF-4E0A-BDC6-F7B8F39BD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2238" y="539999"/>
            <a:ext cx="2628900" cy="57687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F1B23-21CD-4A3B-938B-5502019A1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539999"/>
            <a:ext cx="8245475" cy="57687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9C884-5A98-4C01-BB89-098AC696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4D22-9CD7-4FC6-9444-21948246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ECC14-D66C-401A-A0C9-DFCA5533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34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16F32-9D98-4340-82E8-E90CE00AD2AC}"/>
              </a:ext>
            </a:extLst>
          </p:cNvPr>
          <p:cNvGrpSpPr/>
          <p:nvPr/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85657-6A77-4466-887F-EE948B9CD2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35498-B0C3-40BD-9407-6D0C0587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F85E-0893-4D8C-816A-5193CC6D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6A9C-9655-49F5-85B3-A8A37F4F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896C-71D7-487F-A1B9-CBBE6DF4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28E8-7B8A-4153-BEB2-BD5A6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96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E54407D-DBA4-414C-ACA5-30D7B87C652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D518BC-8E44-4DAA-A8B9-2CFBD91DCDCD}"/>
                </a:ext>
              </a:extLst>
            </p:cNvPr>
            <p:cNvSpPr/>
            <p:nvPr/>
          </p:nvSpPr>
          <p:spPr>
            <a:xfrm rot="10800000" flipH="1">
              <a:off x="0" y="2019649"/>
              <a:ext cx="4838350" cy="48383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7C3660-39CD-431D-8E64-37508FFEAC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3875" y="0"/>
              <a:ext cx="6521820" cy="3260910"/>
              <a:chOff x="0" y="0"/>
              <a:chExt cx="2880000" cy="1440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CCE569-E461-438A-A235-B96A542AF82F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9DF1F-1F74-476C-AD41-22AC3F8A65A0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E49ED5-9713-43D1-AE9E-3F9FE557407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1A2854-1482-4441-85EA-D7B9F3EF5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887" y="2538000"/>
              <a:ext cx="4320000" cy="432000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D36A6D-894D-44DA-851C-345A414F3F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6F1DF-CD42-4695-A7D0-2F5B1930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345362" cy="5768725"/>
          </a:xfrm>
        </p:spPr>
        <p:txBody>
          <a:bodyPr anchor="t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49160-0F86-4FCA-8718-6980E99C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5612" y="540000"/>
            <a:ext cx="3565523" cy="5768725"/>
          </a:xfrm>
        </p:spPr>
        <p:txBody>
          <a:bodyPr anchor="t"/>
          <a:lstStyle>
            <a:lvl1pPr marL="0" indent="0">
              <a:buNone/>
              <a:defRPr sz="18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C6CBB-DABA-4F2E-8574-46747E15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7/25/23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F86BC-9ECC-439C-BF2E-F0B7EF1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42552-C4C9-44EE-B7CB-5A652393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62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774299-531D-4CAC-881D-7EB68BC99FCC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A17676CF-DDCC-48C1-AC68-CDA0B9E47FD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52D363-F6F5-455B-A2F2-A12B30CEE5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C396B8-00CA-4AE9-A0A5-B4E2B2A2AC07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60166-3107-4058-A259-59B0527306BD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BE934E-3063-4D0F-AFDE-68D58D336CB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9660FA-744A-4CB3-9BED-C59793E3B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313EEC-733B-4019-8A0B-3FA768B8DB7A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1FE91F-780C-4ABD-ADE8-0EFDB7196A10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9EA389-EE78-4475-A390-5EDED23C2D6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492A94-8867-4C62-9D40-4023C41E0AF8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3DAD7C5-BA12-4557-8BC4-72C69B0D59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412EC-56C0-4009-B2E3-D63F9EEC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5" cy="12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0C84F-F3B7-4BF4-A328-BCF5ADD32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19CD5-DBB4-4749-980D-B5B40ECB6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FC378-6572-43DF-8344-59DE812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67A14-246A-4DDF-865C-68F6E16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74B6D-E110-478C-94B9-2F8199E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67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0F7E5-A40E-4C9C-8E4F-3935B9182C4A}"/>
              </a:ext>
            </a:extLst>
          </p:cNvPr>
          <p:cNvGrpSpPr/>
          <p:nvPr/>
        </p:nvGrpSpPr>
        <p:grpSpPr>
          <a:xfrm>
            <a:off x="0" y="-2"/>
            <a:ext cx="12191999" cy="6858001"/>
            <a:chOff x="0" y="-2"/>
            <a:chExt cx="12191999" cy="6858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67B504-02A7-4203-87D0-07D333D71917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1158F3-E1C3-400D-8505-628DB94365CE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AEADDCE-3295-4F24-8700-C93B5457C2B7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F95C76A-5429-458C-BC9D-E1053EF7B84F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D0E8A42-259A-43FA-B284-B459D736409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00B4F1-619C-4C0E-B749-1843F22C946A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E6F70BB-DCCC-4CF0-B5BB-95A965A99947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E6C50C-C1DA-44E1-B254-3B7228879DCD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C6EEED-A40A-4D1C-BE6B-11DD62770607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7FF3FB-FDFC-4659-A7D6-ABED74010E82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548ED5-6668-4672-88DC-40E92508ACA2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75AE1B2-E73F-4E6E-AAFB-FB1C02684D3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50F2D6-C0E1-4AFE-AB87-083292737609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ECC0D66-F2BE-4BF4-87F6-CE618B5C89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BCA11-08C2-4C9A-B0A3-31C9051C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3" cy="1210396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2CEB0-C969-40EA-A5E2-8D875E28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929783"/>
            <a:ext cx="5448052" cy="792161"/>
          </a:xfrm>
        </p:spPr>
        <p:txBody>
          <a:bodyPr anchor="b"/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F41A6-112E-4305-A0BA-6E119A77A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672C5-31B9-443B-8DEE-55236468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3949" y="1929782"/>
            <a:ext cx="5437187" cy="792000"/>
          </a:xfrm>
        </p:spPr>
        <p:txBody>
          <a:bodyPr anchor="b"/>
          <a:lstStyle>
            <a:lvl1pPr marL="0" indent="0">
              <a:buNone/>
              <a:defRPr sz="1600" b="0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18B9D-8B21-4249-A3AD-8FBE48F0F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395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60881-13B2-4064-84FB-6D071F36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FCE5D-D5EF-485D-97FA-2614FF96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204FC-4F66-417C-8E4B-74772ED0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90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521FD20-B9D4-4FD1-9AAD-F4157555AD62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477A35-8424-45D6-A66E-8ACFA6C405B5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FBA1CE-E9AC-40C0-A7F9-E5671F5FEF9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2729A-59F8-46A4-9AAA-7665E5966E2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EBBB96-590D-4704-87AD-A00AE2424DE8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9BAB7D-5298-40B9-910B-136D0C6A9934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3EA00-E168-4864-883B-358A7CDF9153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4F2DFA-2F27-43FB-B08C-0787FA44B0D1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50354-CD8D-4A3B-A7AC-04622BCB04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ED3C6-DA43-4D1C-9056-407A4FB1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575945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CEB41-E921-45ED-951A-861E31E0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B422D-769C-4E63-8763-ABBB8850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8FB6F-2D68-40C0-B628-142011F3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50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D88E92-14F3-4B58-9E48-1D79E139A89E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841E027-8E53-4FEB-8605-2124D85731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871A2-AE80-4408-AA95-DC60D132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122A1-7B97-4979-B319-1CE0A4A4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09A76-7DCD-477A-A6BA-EEA63FF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93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5C0F5C-A529-490C-8941-78F10C6A00D3}"/>
              </a:ext>
            </a:extLst>
          </p:cNvPr>
          <p:cNvGrpSpPr/>
          <p:nvPr/>
        </p:nvGrpSpPr>
        <p:grpSpPr>
          <a:xfrm flipH="1">
            <a:off x="0" y="0"/>
            <a:ext cx="12191999" cy="6858001"/>
            <a:chOff x="0" y="-2"/>
            <a:chExt cx="12191999" cy="6858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A8D739-B942-4545-9459-A6CAF0444D1F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BB38CCA-110B-4404-9363-BFFA76C096D2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23FE99-C58F-4A56-8F8E-2942FF74E4BD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BD4511-8AB6-4BD3-8410-7FB3EC8D42B2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8CA067-2248-4BD3-B56E-2C014AEB227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017B9B-2727-4255-8F80-9D4C2A5AE297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3C5F16-BC47-4707-B6B7-DC5262ACDC51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88FE13-0734-4BB3-B4D1-7C53A194DA84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B7EF7-1EDF-4AC7-8E40-C2801783AC85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5CA0A0-9A3F-498E-983D-B3285EF5AD9A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171814-E4F0-44B5-BC3F-588512210991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666ACD-EB1C-4732-971B-C3B26061DB8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4E213B-7F96-44C1-90B3-B72E9387BF73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392AA-35E5-40E5-9309-284A0C5410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8188C-9713-46E1-AA5C-C84FE515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192CC-893A-4A84-A7E9-F389D83F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540000"/>
            <a:ext cx="6408736" cy="575945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C7765-7D44-43DD-A1DF-419D3E1C6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3536950"/>
            <a:ext cx="4511426" cy="2771775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36875-AFB0-4905-8C9E-A72B4F59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37ABF-7E70-4E45-A67B-C503BF18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016CA-2983-47BF-BA09-2130A40C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7E00A2-2906-4C97-9D1F-C789D3ADD373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CE8EF9-87D6-47FD-B7D3-2D48D8E48AC3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84998E-9D37-4D0D-889A-C67531E5295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75B0B-C502-438E-967C-64D268031426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C29931-00EB-4F74-BE4C-172A4C282A26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9B4C87-FDD3-406D-BE06-3ABF69905E03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D817A89-A0E1-4190-90AE-0571E6CE8FC6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D20388-C666-4992-920D-5F034214950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AB0CC3-A07E-43B8-9B34-0A67C1806D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800A6-9706-4B81-B957-C950A5F7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7652B-AA0D-4574-AF1D-7F7442D84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2400" y="549275"/>
            <a:ext cx="6408736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19547-D24B-4BD1-8C26-318450B17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3536950"/>
            <a:ext cx="4511425" cy="2771774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A22E6-7E01-4547-8555-B2C19754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F6BEC-98F3-43FE-BA9B-B046D891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FAF54-57F0-46F9-A1BA-B554E14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5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49C77-AA3A-4DA0-9E20-32FCD2B8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80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DC81A-9B5E-4A92-AA7B-3D750F95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2528887"/>
            <a:ext cx="11101136" cy="377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B8083-48FB-4D6A-B77A-262FE3E23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314400"/>
            <a:ext cx="7350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DA5BD-F7C8-4883-81D1-EF1F6F00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314400"/>
            <a:ext cx="2623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none" spc="100" baseline="0">
                <a:solidFill>
                  <a:schemeClr val="tx1"/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7/25/23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FEDB-2614-400B-9C19-0F4D448D9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899" y="631440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‹nr.›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626435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C4FA87-373A-48A1-29D2-31AAC82FA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1118" y="-279463"/>
            <a:ext cx="5411836" cy="4259814"/>
          </a:xfrm>
        </p:spPr>
        <p:txBody>
          <a:bodyPr>
            <a:normAutofit/>
          </a:bodyPr>
          <a:lstStyle/>
          <a:p>
            <a:r>
              <a:rPr lang="nl-BE" dirty="0"/>
              <a:t>Stap 5: </a:t>
            </a:r>
            <a:r>
              <a:rPr lang="nl-BE" sz="6600" dirty="0"/>
              <a:t>Werk </a:t>
            </a:r>
            <a:br>
              <a:rPr lang="nl-BE" sz="6600" dirty="0"/>
            </a:br>
            <a:r>
              <a:rPr lang="nl-BE" sz="6600" dirty="0"/>
              <a:t>een visie uit…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062CE76-524F-8F55-3D4A-B03C144A5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4347" y="5374375"/>
            <a:ext cx="4500561" cy="1320249"/>
          </a:xfrm>
        </p:spPr>
        <p:txBody>
          <a:bodyPr>
            <a:normAutofit/>
          </a:bodyPr>
          <a:lstStyle/>
          <a:p>
            <a:pPr algn="ctr"/>
            <a:r>
              <a:rPr lang="nl-BE" sz="1800" dirty="0"/>
              <a:t>Of leg de vaarboeien.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 descr="Vectorachtergrond van levendige spattende kleuren">
            <a:extLst>
              <a:ext uri="{FF2B5EF4-FFF2-40B4-BE49-F238E27FC236}">
                <a16:creationId xmlns:a16="http://schemas.microsoft.com/office/drawing/2014/main" id="{6E3831B7-A1FF-4EAA-7409-98ACDC3DC3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15" r="10385" b="-1"/>
          <a:stretch/>
        </p:blipFill>
        <p:spPr>
          <a:xfrm>
            <a:off x="20" y="-1"/>
            <a:ext cx="6857980" cy="6858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1016000"/>
          </a:effectLst>
        </p:spPr>
      </p:pic>
    </p:spTree>
    <p:extLst>
      <p:ext uri="{BB962C8B-B14F-4D97-AF65-F5344CB8AC3E}">
        <p14:creationId xmlns:p14="http://schemas.microsoft.com/office/powerpoint/2010/main" val="447370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BCFB75-B225-7178-B6A3-EF7FA628C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8216" y="143277"/>
            <a:ext cx="5919373" cy="16119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BE" sz="3700" dirty="0"/>
              <a:t>Stap 5: Werk een visie uit of leg de vaarboeien…</a:t>
            </a:r>
          </a:p>
        </p:txBody>
      </p:sp>
      <p:pic>
        <p:nvPicPr>
          <p:cNvPr id="5" name="Picture 4" descr="Wormperspectief van de voeten van een persoon die op een weg rent">
            <a:extLst>
              <a:ext uri="{FF2B5EF4-FFF2-40B4-BE49-F238E27FC236}">
                <a16:creationId xmlns:a16="http://schemas.microsoft.com/office/drawing/2014/main" id="{7D07C681-194E-667B-28DD-0B4D2C0E13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744" r="5171"/>
          <a:stretch/>
        </p:blipFill>
        <p:spPr>
          <a:xfrm>
            <a:off x="20" y="10"/>
            <a:ext cx="5710632" cy="6857990"/>
          </a:xfrm>
          <a:custGeom>
            <a:avLst/>
            <a:gdLst/>
            <a:ahLst/>
            <a:cxnLst/>
            <a:rect l="l" t="t" r="r" b="b"/>
            <a:pathLst>
              <a:path w="5710652" h="6858000">
                <a:moveTo>
                  <a:pt x="4831301" y="0"/>
                </a:moveTo>
                <a:lnTo>
                  <a:pt x="5696109" y="0"/>
                </a:lnTo>
                <a:lnTo>
                  <a:pt x="5706418" y="42969"/>
                </a:lnTo>
                <a:cubicBezTo>
                  <a:pt x="5714414" y="100391"/>
                  <a:pt x="5711283" y="160329"/>
                  <a:pt x="5695333" y="219852"/>
                </a:cubicBezTo>
                <a:cubicBezTo>
                  <a:pt x="5631536" y="457945"/>
                  <a:pt x="5386806" y="599240"/>
                  <a:pt x="5148712" y="535443"/>
                </a:cubicBezTo>
                <a:cubicBezTo>
                  <a:pt x="4940381" y="479621"/>
                  <a:pt x="4806160" y="285271"/>
                  <a:pt x="4818599" y="78052"/>
                </a:cubicBezTo>
                <a:close/>
                <a:moveTo>
                  <a:pt x="0" y="0"/>
                </a:moveTo>
                <a:lnTo>
                  <a:pt x="545808" y="0"/>
                </a:lnTo>
                <a:lnTo>
                  <a:pt x="4212872" y="0"/>
                </a:lnTo>
                <a:lnTo>
                  <a:pt x="4204748" y="184996"/>
                </a:lnTo>
                <a:cubicBezTo>
                  <a:pt x="4203390" y="263520"/>
                  <a:pt x="4204263" y="341910"/>
                  <a:pt x="4207775" y="419995"/>
                </a:cubicBezTo>
                <a:cubicBezTo>
                  <a:pt x="4220964" y="709488"/>
                  <a:pt x="4449625" y="891535"/>
                  <a:pt x="4655737" y="1068099"/>
                </a:cubicBezTo>
                <a:cubicBezTo>
                  <a:pt x="5169527" y="1508061"/>
                  <a:pt x="5344373" y="2032158"/>
                  <a:pt x="5103604" y="2589405"/>
                </a:cubicBezTo>
                <a:cubicBezTo>
                  <a:pt x="5010230" y="2805523"/>
                  <a:pt x="4828675" y="2993264"/>
                  <a:pt x="4657611" y="3164269"/>
                </a:cubicBezTo>
                <a:cubicBezTo>
                  <a:pt x="4198817" y="3622744"/>
                  <a:pt x="4217616" y="4154456"/>
                  <a:pt x="4499219" y="4641255"/>
                </a:cubicBezTo>
                <a:cubicBezTo>
                  <a:pt x="4699839" y="4986832"/>
                  <a:pt x="4940395" y="5311556"/>
                  <a:pt x="5110950" y="5670858"/>
                </a:cubicBezTo>
                <a:cubicBezTo>
                  <a:pt x="5277001" y="6019042"/>
                  <a:pt x="5375520" y="6366409"/>
                  <a:pt x="5396522" y="6707670"/>
                </a:cubicBezTo>
                <a:lnTo>
                  <a:pt x="539889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0A049E-466C-2011-AB45-21FF4A538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7191" y="1203913"/>
            <a:ext cx="6290398" cy="4268298"/>
          </a:xfrm>
        </p:spPr>
        <p:txBody>
          <a:bodyPr anchor="t">
            <a:noAutofit/>
          </a:bodyPr>
          <a:lstStyle/>
          <a:p>
            <a:r>
              <a:rPr lang="nl-BE" sz="2400" dirty="0"/>
              <a:t>Als je weet op lange termijn waar je naar toe wil, is het goed om verschillende routes te visualiseren (visie) die je best kan volgen.</a:t>
            </a:r>
          </a:p>
          <a:p>
            <a:r>
              <a:rPr lang="nl-BE" sz="2400" dirty="0"/>
              <a:t>Wat wil de missie zeggen voor:</a:t>
            </a:r>
          </a:p>
          <a:p>
            <a:pPr marL="792900" lvl="1" indent="-342900"/>
            <a:r>
              <a:rPr lang="nl-BE" sz="2400" dirty="0"/>
              <a:t>Je programmatie - aanbod </a:t>
            </a:r>
          </a:p>
          <a:p>
            <a:pPr marL="792900" lvl="1" indent="-342900"/>
            <a:r>
              <a:rPr lang="nl-BE" sz="2400" dirty="0"/>
              <a:t>Je financies - middelen</a:t>
            </a:r>
          </a:p>
          <a:p>
            <a:pPr marL="792900" lvl="1" indent="-342900"/>
            <a:r>
              <a:rPr lang="nl-BE" sz="2400" dirty="0"/>
              <a:t>Je team - je medewerkers</a:t>
            </a:r>
          </a:p>
          <a:p>
            <a:pPr marL="792900" lvl="1" indent="-342900"/>
            <a:r>
              <a:rPr lang="nl-BE" sz="2400" dirty="0"/>
              <a:t>Je communicatie</a:t>
            </a:r>
          </a:p>
          <a:p>
            <a:pPr marL="792900" lvl="1" indent="-342900"/>
            <a:r>
              <a:rPr lang="nl-BE" sz="2400" dirty="0"/>
              <a:t>Je locatie</a:t>
            </a:r>
          </a:p>
          <a:p>
            <a:pPr marL="792900" lvl="1" indent="-342900"/>
            <a:r>
              <a:rPr lang="nl-BE" sz="2400" dirty="0"/>
              <a:t>…..</a:t>
            </a:r>
          </a:p>
          <a:p>
            <a:endParaRPr lang="nl-B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41714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met schermopname, tekst&#10;&#10;Automatisch gegenereerde beschrijving">
            <a:extLst>
              <a:ext uri="{FF2B5EF4-FFF2-40B4-BE49-F238E27FC236}">
                <a16:creationId xmlns:a16="http://schemas.microsoft.com/office/drawing/2014/main" id="{CCF1B8EB-1069-2FD4-DDB9-A89817373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"/>
            <a:ext cx="12193808" cy="685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7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GlowVTI">
  <a:themeElements>
    <a:clrScheme name="AnalogousFromRegularSeedRightStep">
      <a:dk1>
        <a:srgbClr val="000000"/>
      </a:dk1>
      <a:lt1>
        <a:srgbClr val="FFFFFF"/>
      </a:lt1>
      <a:dk2>
        <a:srgbClr val="1C2732"/>
      </a:dk2>
      <a:lt2>
        <a:srgbClr val="F3F0F1"/>
      </a:lt2>
      <a:accent1>
        <a:srgbClr val="21B782"/>
      </a:accent1>
      <a:accent2>
        <a:srgbClr val="14B1BC"/>
      </a:accent2>
      <a:accent3>
        <a:srgbClr val="298CE7"/>
      </a:accent3>
      <a:accent4>
        <a:srgbClr val="2E40D9"/>
      </a:accent4>
      <a:accent5>
        <a:srgbClr val="6529E7"/>
      </a:accent5>
      <a:accent6>
        <a:srgbClr val="A217D5"/>
      </a:accent6>
      <a:hlink>
        <a:srgbClr val="BF3F6C"/>
      </a:hlink>
      <a:folHlink>
        <a:srgbClr val="7F7F7F"/>
      </a:folHlink>
    </a:clrScheme>
    <a:fontScheme name="Blur">
      <a:majorFont>
        <a:latin typeface="Bell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wVTI" id="{D5B5AA20-F6D3-43B8-AF6B-ECAF69256418}" vid="{93025AB5-1D44-4CD3-9BC3-729F6E11E04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7c219a2-6508-429c-aab5-570f2b56449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4394D6C54CF240BE2A3EBEAAC6C28A" ma:contentTypeVersion="15" ma:contentTypeDescription="Create a new document." ma:contentTypeScope="" ma:versionID="621ee31c12c92b1d1f43577eccb5fd36">
  <xsd:schema xmlns:xsd="http://www.w3.org/2001/XMLSchema" xmlns:xs="http://www.w3.org/2001/XMLSchema" xmlns:p="http://schemas.microsoft.com/office/2006/metadata/properties" xmlns:ns3="47c219a2-6508-429c-aab5-570f2b564492" xmlns:ns4="e2d06ef8-aaed-4cc3-9576-5974e5648116" targetNamespace="http://schemas.microsoft.com/office/2006/metadata/properties" ma:root="true" ma:fieldsID="9b1ab8362910f2f5ad793b9b867799cf" ns3:_="" ns4:_="">
    <xsd:import namespace="47c219a2-6508-429c-aab5-570f2b564492"/>
    <xsd:import namespace="e2d06ef8-aaed-4cc3-9576-5974e564811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c219a2-6508-429c-aab5-570f2b5644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d06ef8-aaed-4cc3-9576-5974e564811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2288EA-03C6-4BBA-8DF3-4D859106E2BF}">
  <ds:schemaRefs>
    <ds:schemaRef ds:uri="http://schemas.microsoft.com/office/2006/metadata/properties"/>
    <ds:schemaRef ds:uri="http://schemas.microsoft.com/office/infopath/2007/PartnerControls"/>
    <ds:schemaRef ds:uri="47c219a2-6508-429c-aab5-570f2b564492"/>
  </ds:schemaRefs>
</ds:datastoreItem>
</file>

<file path=customXml/itemProps2.xml><?xml version="1.0" encoding="utf-8"?>
<ds:datastoreItem xmlns:ds="http://schemas.openxmlformats.org/officeDocument/2006/customXml" ds:itemID="{384849EC-D795-4129-81F2-BBC75E1240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93ED45-A3E6-45FC-A535-7A97E4C1EB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c219a2-6508-429c-aab5-570f2b564492"/>
    <ds:schemaRef ds:uri="e2d06ef8-aaed-4cc3-9576-5974e56481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80</Words>
  <Application>Microsoft Macintosh PowerPoint</Application>
  <PresentationFormat>Breedbeeld</PresentationFormat>
  <Paragraphs>11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Avenir Next LT Pro</vt:lpstr>
      <vt:lpstr>Bell MT</vt:lpstr>
      <vt:lpstr>GlowVTI</vt:lpstr>
      <vt:lpstr>Stap 5: Werk  een visie uit…</vt:lpstr>
      <vt:lpstr>Stap 5: Werk een visie uit of leg de vaarboeien…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Stap 5: Werk  een visie uit…</dc:title>
  <dc:creator>Walter Van Wouwe</dc:creator>
  <cp:lastModifiedBy>Walter Van Wouwe</cp:lastModifiedBy>
  <cp:revision>3</cp:revision>
  <dcterms:created xsi:type="dcterms:W3CDTF">2023-07-12T19:38:10Z</dcterms:created>
  <dcterms:modified xsi:type="dcterms:W3CDTF">2023-07-25T18:56:36Z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0x010100284394D6C54CF240BE2A3EBEAAC6C28A</vt:lpwstr>
  </property>
</Properties>
</file>