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9" r:id="rId4"/>
  </p:sldMasterIdLst>
  <p:sldIdLst>
    <p:sldId id="256" r:id="rId5"/>
    <p:sldId id="461" r:id="rId6"/>
    <p:sldId id="463" r:id="rId7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327"/>
  </p:normalViewPr>
  <p:slideViewPr>
    <p:cSldViewPr snapToGrid="0">
      <p:cViewPr varScale="1">
        <p:scale>
          <a:sx n="128" d="100"/>
          <a:sy n="128" d="100"/>
        </p:scale>
        <p:origin x="4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BF4E480B-94D6-46F9-A2B6-B98D311FDC19}"/>
              </a:ext>
            </a:extLst>
          </p:cNvPr>
          <p:cNvGrpSpPr/>
          <p:nvPr/>
        </p:nvGrpSpPr>
        <p:grpSpPr>
          <a:xfrm>
            <a:off x="0" y="0"/>
            <a:ext cx="12191999" cy="6861600"/>
            <a:chOff x="1" y="0"/>
            <a:chExt cx="12191999" cy="68616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7183CDE-91A1-40C3-8E80-66F89E1C2D53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1" y="1640114"/>
              <a:ext cx="5217886" cy="5217886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alpha val="60000"/>
                  </a:schemeClr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6756515-F9AA-46BD-8DD2-AA15BA492AC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384514" y="0"/>
              <a:ext cx="4320000" cy="4320000"/>
            </a:xfrm>
            <a:prstGeom prst="ellipse">
              <a:avLst/>
            </a:prstGeom>
            <a:solidFill>
              <a:schemeClr val="accent3">
                <a:alpha val="96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ABA365E2-8B71-408B-9092-0104216AC7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19057" y="1230054"/>
              <a:ext cx="5506886" cy="5506886"/>
            </a:xfrm>
            <a:prstGeom prst="ellipse">
              <a:avLst/>
            </a:prstGeom>
            <a:solidFill>
              <a:schemeClr val="accent2">
                <a:alpha val="6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dirty="0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BEDB8D7A-1BF6-4CDB-B93A-7736955F504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90092" y="0"/>
              <a:ext cx="10800000" cy="6858000"/>
              <a:chOff x="2328000" y="0"/>
              <a:chExt cx="2880000" cy="1440000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5AACD774-5167-46C7-8A62-6E2FE4BE9469}"/>
                  </a:ext>
                </a:extLst>
              </p:cNvPr>
              <p:cNvSpPr/>
              <p:nvPr/>
            </p:nvSpPr>
            <p:spPr>
              <a:xfrm>
                <a:off x="376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06E0F2D8-452E-48F9-9912-C47EAEAE1802}"/>
                  </a:ext>
                </a:extLst>
              </p:cNvPr>
              <p:cNvSpPr/>
              <p:nvPr/>
            </p:nvSpPr>
            <p:spPr>
              <a:xfrm flipH="1">
                <a:off x="232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91FBBF95-430B-427C-A6E8-DB899217FC00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7048499" y="1714500"/>
              <a:ext cx="6858000" cy="3429000"/>
              <a:chOff x="0" y="0"/>
              <a:chExt cx="2880000" cy="1440000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BEE64698-3ED2-4395-B7FC-65248E437E0A}"/>
                  </a:ext>
                </a:extLst>
              </p:cNvPr>
              <p:cNvSpPr/>
              <p:nvPr/>
            </p:nvSpPr>
            <p:spPr>
              <a:xfrm>
                <a:off x="1440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FE20B1E1-CE09-4C2A-A3FB-DB8026C54E98}"/>
                  </a:ext>
                </a:extLst>
              </p:cNvPr>
              <p:cNvSpPr/>
              <p:nvPr/>
            </p:nvSpPr>
            <p:spPr>
              <a:xfrm flipH="1">
                <a:off x="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CB2405B-A907-48B3-906A-FB3573C0B282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5602287" y="271887"/>
              <a:ext cx="6589713" cy="6589713"/>
            </a:xfrm>
            <a:prstGeom prst="rect">
              <a:avLst/>
            </a:prstGeom>
            <a:gradFill flip="none" rotWithShape="1">
              <a:gsLst>
                <a:gs pos="0">
                  <a:schemeClr val="accent3"/>
                </a:gs>
                <a:gs pos="60000">
                  <a:schemeClr val="accent3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6DC8E2D9-6729-4614-8667-C1016D3182E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CEEBB1-1A1F-4A2C-B805-719CF98F68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0000" y="540000"/>
            <a:ext cx="11090273" cy="3798000"/>
          </a:xfrm>
        </p:spPr>
        <p:txBody>
          <a:bodyPr anchor="b"/>
          <a:lstStyle>
            <a:lvl1pPr algn="l">
              <a:defRPr sz="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6CC87B-ED2D-4303-BD40-E7AF14C03E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0000" y="4508500"/>
            <a:ext cx="7345362" cy="1800224"/>
          </a:xfrm>
        </p:spPr>
        <p:txBody>
          <a:bodyPr/>
          <a:lstStyle>
            <a:lvl1pPr marL="0" indent="0" algn="l">
              <a:buNone/>
              <a:defRPr sz="1600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880B4-5679-491C-963F-EC47B048C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7/25/23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865D6D-3F98-4BE8-A069-B96409902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0CD51D-8E06-4959-88C9-647415079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244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C461672-F18A-4768-9850-0531FD3720BA}"/>
              </a:ext>
            </a:extLst>
          </p:cNvPr>
          <p:cNvGrpSpPr/>
          <p:nvPr/>
        </p:nvGrpSpPr>
        <p:grpSpPr>
          <a:xfrm rot="10800000">
            <a:off x="5921828" y="2876440"/>
            <a:ext cx="6270171" cy="3981559"/>
            <a:chOff x="0" y="0"/>
            <a:chExt cx="10800000" cy="6858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FA73898-D78C-45F9-AFC1-2AB16F6725C2}"/>
                </a:ext>
              </a:extLst>
            </p:cNvPr>
            <p:cNvSpPr/>
            <p:nvPr/>
          </p:nvSpPr>
          <p:spPr>
            <a:xfrm>
              <a:off x="5400000" y="0"/>
              <a:ext cx="5400000" cy="6858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FC423E3-700B-43D6-A2CB-F3C871632C20}"/>
                </a:ext>
              </a:extLst>
            </p:cNvPr>
            <p:cNvSpPr/>
            <p:nvPr/>
          </p:nvSpPr>
          <p:spPr>
            <a:xfrm flipH="1">
              <a:off x="0" y="0"/>
              <a:ext cx="5400000" cy="6858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2F05B2A-1EC7-4131-B899-C7ECB9A502EB}"/>
              </a:ext>
            </a:extLst>
          </p:cNvPr>
          <p:cNvGrpSpPr>
            <a:grpSpLocks noChangeAspect="1"/>
          </p:cNvGrpSpPr>
          <p:nvPr/>
        </p:nvGrpSpPr>
        <p:grpSpPr>
          <a:xfrm flipH="1">
            <a:off x="0" y="-1"/>
            <a:ext cx="9361714" cy="4680857"/>
            <a:chOff x="0" y="0"/>
            <a:chExt cx="2880000" cy="1440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7711D4C-4FFE-4151-B53D-60890F0F5827}"/>
                </a:ext>
              </a:extLst>
            </p:cNvPr>
            <p:cNvSpPr/>
            <p:nvPr/>
          </p:nvSpPr>
          <p:spPr>
            <a:xfrm>
              <a:off x="1440000" y="0"/>
              <a:ext cx="1440000" cy="1440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69D6393-413D-4151-BC2C-43161BE4A799}"/>
                </a:ext>
              </a:extLst>
            </p:cNvPr>
            <p:cNvSpPr/>
            <p:nvPr/>
          </p:nvSpPr>
          <p:spPr>
            <a:xfrm flipH="1">
              <a:off x="0" y="0"/>
              <a:ext cx="1440000" cy="1440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A96370B9-6459-4B05-9A8B-A9E7FA8966CD}"/>
              </a:ext>
            </a:extLst>
          </p:cNvPr>
          <p:cNvSpPr>
            <a:spLocks noChangeAspect="1"/>
          </p:cNvSpPr>
          <p:nvPr/>
        </p:nvSpPr>
        <p:spPr>
          <a:xfrm rot="10800000">
            <a:off x="8430794" y="3096793"/>
            <a:ext cx="3761205" cy="3761205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40000"/>
                </a:schemeClr>
              </a:gs>
              <a:gs pos="60000">
                <a:schemeClr val="accent1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A3AC0C6-74C3-4E55-AA42-A9F1A4B1B210}"/>
              </a:ext>
            </a:extLst>
          </p:cNvPr>
          <p:cNvSpPr>
            <a:spLocks noChangeAspect="1"/>
          </p:cNvSpPr>
          <p:nvPr/>
        </p:nvSpPr>
        <p:spPr>
          <a:xfrm>
            <a:off x="0" y="0"/>
            <a:ext cx="6589713" cy="6589713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60000"/>
                </a:schemeClr>
              </a:gs>
              <a:gs pos="60000">
                <a:schemeClr val="accent1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32C27A4-86D3-4C83-8022-E37A8672A99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F1FF59-E1BE-4475-953B-5BF6FBC10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40000"/>
            <a:ext cx="11090273" cy="18002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F1F045-44C5-4165-A640-4E4D33A595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40000" y="2528887"/>
            <a:ext cx="11090276" cy="37798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17047A-D05B-44E9-A240-BDB881C42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7/25/23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DCB2E8-A68D-478D-A728-C9612848C8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7E4F1D-3280-4DB5-B2E0-DA7F10717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244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3C627D45-FE54-49FF-A37F-6206993AEFD8}"/>
              </a:ext>
            </a:extLst>
          </p:cNvPr>
          <p:cNvGrpSpPr/>
          <p:nvPr/>
        </p:nvGrpSpPr>
        <p:grpSpPr>
          <a:xfrm>
            <a:off x="0" y="-3"/>
            <a:ext cx="12192000" cy="6858003"/>
            <a:chOff x="0" y="-3"/>
            <a:chExt cx="12192000" cy="6858003"/>
          </a:xfrm>
        </p:grpSpPr>
        <p:sp useBgFill="1">
          <p:nvSpPr>
            <p:cNvPr id="8" name="Rectangle 7">
              <a:extLst>
                <a:ext uri="{FF2B5EF4-FFF2-40B4-BE49-F238E27FC236}">
                  <a16:creationId xmlns:a16="http://schemas.microsoft.com/office/drawing/2014/main" id="{879CEFA6-CCA5-4FEF-B53D-E74B1E67E9C7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CFCD768-2100-4B20-87EF-9F92EFBD8FA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72000" y="-3"/>
              <a:ext cx="11520000" cy="5760000"/>
              <a:chOff x="5981700" y="-1"/>
              <a:chExt cx="6042660" cy="3021330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E0D1B599-DFF1-4E00-9EAE-EE32BD7B4860}"/>
                  </a:ext>
                </a:extLst>
              </p:cNvPr>
              <p:cNvSpPr/>
              <p:nvPr/>
            </p:nvSpPr>
            <p:spPr>
              <a:xfrm>
                <a:off x="9003030" y="-1"/>
                <a:ext cx="3021330" cy="302133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alpha val="60000"/>
                    </a:schemeClr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A0FCF7F6-290B-4DE7-BA60-863CBF95C2AF}"/>
                  </a:ext>
                </a:extLst>
              </p:cNvPr>
              <p:cNvSpPr/>
              <p:nvPr/>
            </p:nvSpPr>
            <p:spPr>
              <a:xfrm flipH="1">
                <a:off x="5981700" y="-1"/>
                <a:ext cx="3021330" cy="302133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alpha val="60000"/>
                    </a:schemeClr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59358AB-E1C9-402B-9F3F-28B4F50DAC6F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5334000" y="0"/>
              <a:ext cx="6858000" cy="6858000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alpha val="60000"/>
                  </a:schemeClr>
                </a:gs>
                <a:gs pos="60000">
                  <a:schemeClr val="accent3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78C24EC-8C5D-4A7E-9D57-C752E0DC94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0" y="2538000"/>
              <a:ext cx="4320000" cy="4320000"/>
            </a:xfrm>
            <a:prstGeom prst="ellipse">
              <a:avLst/>
            </a:prstGeom>
            <a:solidFill>
              <a:schemeClr val="accent3">
                <a:alpha val="4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E6C0B30A-4855-4424-B3A8-AC110CA8356F}"/>
                </a:ext>
              </a:extLst>
            </p:cNvPr>
            <p:cNvGrpSpPr/>
            <p:nvPr/>
          </p:nvGrpSpPr>
          <p:grpSpPr>
            <a:xfrm rot="10800000">
              <a:off x="1" y="2948940"/>
              <a:ext cx="7818118" cy="3909059"/>
              <a:chOff x="0" y="0"/>
              <a:chExt cx="2880000" cy="1440000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DC119EB9-1A9A-45A4-AE16-9968A70C5C35}"/>
                  </a:ext>
                </a:extLst>
              </p:cNvPr>
              <p:cNvSpPr/>
              <p:nvPr/>
            </p:nvSpPr>
            <p:spPr>
              <a:xfrm>
                <a:off x="1440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CA5B7B85-4DC3-4343-B734-4852DD5DF033}"/>
                  </a:ext>
                </a:extLst>
              </p:cNvPr>
              <p:cNvSpPr/>
              <p:nvPr/>
            </p:nvSpPr>
            <p:spPr>
              <a:xfrm flipH="1">
                <a:off x="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3F3733E-DBA5-4A25-9315-B7A1A5E7A1FF}"/>
                </a:ext>
              </a:extLst>
            </p:cNvPr>
            <p:cNvSpPr>
              <a:spLocks noChangeAspect="1"/>
            </p:cNvSpPr>
            <p:nvPr/>
          </p:nvSpPr>
          <p:spPr>
            <a:xfrm rot="10800000" flipH="1">
              <a:off x="0" y="521786"/>
              <a:ext cx="6336213" cy="6336213"/>
            </a:xfrm>
            <a:prstGeom prst="rect">
              <a:avLst/>
            </a:prstGeom>
            <a:gradFill flip="none" rotWithShape="1">
              <a:gsLst>
                <a:gs pos="0">
                  <a:schemeClr val="accent1"/>
                </a:gs>
                <a:gs pos="60000">
                  <a:schemeClr val="accent1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AAB30D07-BE85-45CD-8055-8C57B00E295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737FFCCA-9DBF-4E0A-BDC6-F7B8F39BD7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012238" y="539999"/>
            <a:ext cx="2628900" cy="57687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1F1B23-21CD-4A3B-938B-5502019A13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50863" y="539999"/>
            <a:ext cx="8245475" cy="57687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99C884-5A98-4C01-BB89-098AC6966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7/25/23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F54D22-9CD7-4FC6-9444-21948246C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AECC14-D66C-401A-A0C9-DFCA5533A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234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67416F32-9D98-4340-82E8-E90CE00AD2AC}"/>
              </a:ext>
            </a:extLst>
          </p:cNvPr>
          <p:cNvGrpSpPr/>
          <p:nvPr/>
        </p:nvGrpSpPr>
        <p:grpSpPr>
          <a:xfrm flipV="1">
            <a:off x="0" y="-1"/>
            <a:ext cx="12191999" cy="6861601"/>
            <a:chOff x="0" y="-1"/>
            <a:chExt cx="12191999" cy="6861601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6375AB4-82BB-418F-A50F-6180F68724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0" y="0"/>
              <a:ext cx="5217886" cy="5217886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alpha val="60000"/>
                  </a:schemeClr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3FDD54B2-4A3F-4BFE-8FF0-82CA73F4AE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50280" y="2148106"/>
              <a:ext cx="4320000" cy="4320000"/>
            </a:xfrm>
            <a:prstGeom prst="ellipse">
              <a:avLst/>
            </a:prstGeom>
            <a:solidFill>
              <a:schemeClr val="accent3">
                <a:alpha val="60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30876F96-77AB-4E72-B1D2-FA45F4E3C0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0" y="0"/>
              <a:ext cx="6347046" cy="6347046"/>
            </a:xfrm>
            <a:prstGeom prst="ellipse">
              <a:avLst/>
            </a:prstGeom>
            <a:solidFill>
              <a:schemeClr val="accent3">
                <a:alpha val="2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dirty="0"/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BB08A2E9-6518-449E-940B-8518A1D850BB}"/>
                </a:ext>
              </a:extLst>
            </p:cNvPr>
            <p:cNvGrpSpPr>
              <a:grpSpLocks noChangeAspect="1"/>
            </p:cNvGrpSpPr>
            <p:nvPr/>
          </p:nvGrpSpPr>
          <p:grpSpPr>
            <a:xfrm rot="10800000">
              <a:off x="0" y="-1"/>
              <a:ext cx="10800000" cy="6858000"/>
              <a:chOff x="2328000" y="0"/>
              <a:chExt cx="2880000" cy="1440000"/>
            </a:xfrm>
          </p:grpSpPr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60A86BE0-76B3-4EA0-BA2D-05266013A814}"/>
                  </a:ext>
                </a:extLst>
              </p:cNvPr>
              <p:cNvSpPr/>
              <p:nvPr/>
            </p:nvSpPr>
            <p:spPr>
              <a:xfrm>
                <a:off x="376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6BA13564-810C-4398-AA63-67B020811FCB}"/>
                  </a:ext>
                </a:extLst>
              </p:cNvPr>
              <p:cNvSpPr/>
              <p:nvPr/>
            </p:nvSpPr>
            <p:spPr>
              <a:xfrm flipH="1">
                <a:off x="232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3555E1EF-6216-47FA-BBCA-7C0C8C2DAB8C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5602286" y="271887"/>
              <a:ext cx="6589713" cy="6589713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D8D85657-6A77-4466-887F-EE948B9CD2B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D35498-B0C3-40BD-9407-6D0C0587E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92F85E-0893-4D8C-816A-5193CC6DC9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70000">
              <a:defRPr/>
            </a:lvl1pPr>
            <a:lvl2pPr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46A9C-9655-49F5-85B3-A8A37F4F5A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7/25/23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EF896C-71D7-487F-A1B9-CBBE6DF4D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8228E8-7B8A-4153-BEB2-BD5A69F25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296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1E54407D-DBA4-414C-ACA5-30D7B87C652B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BD518BC-8E44-4DAA-A8B9-2CFBD91DCDCD}"/>
                </a:ext>
              </a:extLst>
            </p:cNvPr>
            <p:cNvSpPr/>
            <p:nvPr/>
          </p:nvSpPr>
          <p:spPr>
            <a:xfrm rot="10800000" flipH="1">
              <a:off x="0" y="2019649"/>
              <a:ext cx="4838350" cy="4838350"/>
            </a:xfrm>
            <a:prstGeom prst="rect">
              <a:avLst/>
            </a:prstGeom>
            <a:gradFill flip="none" rotWithShape="1">
              <a:gsLst>
                <a:gs pos="0">
                  <a:schemeClr val="accent1"/>
                </a:gs>
                <a:gs pos="60000">
                  <a:schemeClr val="accent1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967C3660-39CD-431D-8E64-37508FFEAC9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603875" y="0"/>
              <a:ext cx="6521820" cy="3260910"/>
              <a:chOff x="0" y="0"/>
              <a:chExt cx="2880000" cy="1440000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C4CCE569-E461-438A-A235-B96A542AF82F}"/>
                  </a:ext>
                </a:extLst>
              </p:cNvPr>
              <p:cNvSpPr/>
              <p:nvPr/>
            </p:nvSpPr>
            <p:spPr>
              <a:xfrm>
                <a:off x="1440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73F9DF1F-1F74-476C-AD41-22AC3F8A65A0}"/>
                  </a:ext>
                </a:extLst>
              </p:cNvPr>
              <p:cNvSpPr/>
              <p:nvPr/>
            </p:nvSpPr>
            <p:spPr>
              <a:xfrm flipH="1">
                <a:off x="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E49ED5-9713-43D1-AE9E-3F9FE5574077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5334000" y="0"/>
              <a:ext cx="6858000" cy="6858000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alpha val="60000"/>
                  </a:schemeClr>
                </a:gs>
                <a:gs pos="60000">
                  <a:schemeClr val="accent3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D21A2854-1482-4441-85EA-D7B9F3EF56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4887" y="2538000"/>
              <a:ext cx="4320000" cy="4320000"/>
            </a:xfrm>
            <a:prstGeom prst="ellipse">
              <a:avLst/>
            </a:prstGeom>
            <a:solidFill>
              <a:schemeClr val="accent2">
                <a:alpha val="20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FED36A6D-894D-44DA-851C-345A414F3F6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36F1DF-CD42-4695-A7D0-2F5B19305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40000"/>
            <a:ext cx="7345362" cy="5768725"/>
          </a:xfrm>
        </p:spPr>
        <p:txBody>
          <a:bodyPr anchor="t"/>
          <a:lstStyle>
            <a:lvl1pPr>
              <a:defRPr sz="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549160-0F86-4FCA-8718-6980E99C7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75612" y="540000"/>
            <a:ext cx="3565523" cy="5768725"/>
          </a:xfrm>
        </p:spPr>
        <p:txBody>
          <a:bodyPr anchor="t"/>
          <a:lstStyle>
            <a:lvl1pPr marL="0" indent="0">
              <a:buNone/>
              <a:defRPr sz="1800" cap="all" spc="30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5C6CBB-DABA-4F2E-8574-46747E15E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7/25/23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AF86BC-9ECC-439C-BF2E-F0B7EF193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742552-C4C9-44EE-B7CB-5A652393B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762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5774299-531D-4CAC-881D-7EB68BC99FCC}"/>
              </a:ext>
            </a:extLst>
          </p:cNvPr>
          <p:cNvGrpSpPr/>
          <p:nvPr/>
        </p:nvGrpSpPr>
        <p:grpSpPr>
          <a:xfrm>
            <a:off x="0" y="-3"/>
            <a:ext cx="12192000" cy="6858003"/>
            <a:chOff x="0" y="-3"/>
            <a:chExt cx="12192000" cy="6858003"/>
          </a:xfrm>
        </p:grpSpPr>
        <p:sp useBgFill="1">
          <p:nvSpPr>
            <p:cNvPr id="9" name="Rectangle 8">
              <a:extLst>
                <a:ext uri="{FF2B5EF4-FFF2-40B4-BE49-F238E27FC236}">
                  <a16:creationId xmlns:a16="http://schemas.microsoft.com/office/drawing/2014/main" id="{A17676CF-DDCC-48C1-AC68-CDA0B9E47FD8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E052D363-F6F5-455B-A2F2-A12B30CEE52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72000" y="-3"/>
              <a:ext cx="11520000" cy="5760000"/>
              <a:chOff x="5981700" y="-1"/>
              <a:chExt cx="6042660" cy="3021330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D0C396B8-00CA-4AE9-A0A5-B4E2B2A2AC07}"/>
                  </a:ext>
                </a:extLst>
              </p:cNvPr>
              <p:cNvSpPr/>
              <p:nvPr/>
            </p:nvSpPr>
            <p:spPr>
              <a:xfrm>
                <a:off x="9003030" y="-1"/>
                <a:ext cx="3021330" cy="302133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alpha val="60000"/>
                    </a:schemeClr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F6660166-3107-4058-A259-59B0527306BD}"/>
                  </a:ext>
                </a:extLst>
              </p:cNvPr>
              <p:cNvSpPr/>
              <p:nvPr/>
            </p:nvSpPr>
            <p:spPr>
              <a:xfrm flipH="1">
                <a:off x="5981700" y="-1"/>
                <a:ext cx="3021330" cy="302133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alpha val="60000"/>
                    </a:schemeClr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2BE934E-3063-4D0F-AFDE-68D58D336CBE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5334000" y="0"/>
              <a:ext cx="6858000" cy="6858000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alpha val="60000"/>
                  </a:schemeClr>
                </a:gs>
                <a:gs pos="60000">
                  <a:schemeClr val="accent3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39660FA-744A-4CB3-9BED-C59793E3BF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0" y="2538000"/>
              <a:ext cx="4320000" cy="4320000"/>
            </a:xfrm>
            <a:prstGeom prst="ellipse">
              <a:avLst/>
            </a:prstGeom>
            <a:solidFill>
              <a:schemeClr val="accent3">
                <a:alpha val="4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AE313EEC-733B-4019-8A0B-3FA768B8DB7A}"/>
                </a:ext>
              </a:extLst>
            </p:cNvPr>
            <p:cNvGrpSpPr/>
            <p:nvPr/>
          </p:nvGrpSpPr>
          <p:grpSpPr>
            <a:xfrm rot="10800000">
              <a:off x="1" y="2948940"/>
              <a:ext cx="7818118" cy="3909059"/>
              <a:chOff x="0" y="0"/>
              <a:chExt cx="2880000" cy="1440000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421FE91F-780C-4ABD-ADE8-0EFDB7196A10}"/>
                  </a:ext>
                </a:extLst>
              </p:cNvPr>
              <p:cNvSpPr/>
              <p:nvPr/>
            </p:nvSpPr>
            <p:spPr>
              <a:xfrm>
                <a:off x="1440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109EA389-EE78-4475-A390-5EDED23C2D68}"/>
                  </a:ext>
                </a:extLst>
              </p:cNvPr>
              <p:cNvSpPr/>
              <p:nvPr/>
            </p:nvSpPr>
            <p:spPr>
              <a:xfrm flipH="1">
                <a:off x="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E492A94-8867-4C62-9D40-4023C41E0AF8}"/>
                </a:ext>
              </a:extLst>
            </p:cNvPr>
            <p:cNvSpPr>
              <a:spLocks noChangeAspect="1"/>
            </p:cNvSpPr>
            <p:nvPr/>
          </p:nvSpPr>
          <p:spPr>
            <a:xfrm rot="10800000" flipH="1">
              <a:off x="0" y="521786"/>
              <a:ext cx="6336213" cy="6336213"/>
            </a:xfrm>
            <a:prstGeom prst="rect">
              <a:avLst/>
            </a:prstGeom>
            <a:gradFill flip="none" rotWithShape="1">
              <a:gsLst>
                <a:gs pos="0">
                  <a:schemeClr val="accent1"/>
                </a:gs>
                <a:gs pos="60000">
                  <a:schemeClr val="accent1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A3DAD7C5-BA12-4557-8BC4-72C69B0D59D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412EC-56C0-4009-B2E3-D63F9EECB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39999"/>
            <a:ext cx="11090275" cy="12096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70C84F-F3B7-4BF4-A328-BCF5ADD329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0000" y="1929600"/>
            <a:ext cx="5437186" cy="438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919CD5-DBB4-4749-980D-B5B40ECB67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3950" y="1929600"/>
            <a:ext cx="5437186" cy="438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CFC378-6572-43DF-8344-59DE8122C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7/25/23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967A14-246A-4DDF-865C-68F6E1690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674B6D-E110-478C-94B9-2F8199E58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167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130F7E5-A40E-4C9C-8E4F-3935B9182C4A}"/>
              </a:ext>
            </a:extLst>
          </p:cNvPr>
          <p:cNvGrpSpPr/>
          <p:nvPr/>
        </p:nvGrpSpPr>
        <p:grpSpPr>
          <a:xfrm>
            <a:off x="0" y="-2"/>
            <a:ext cx="12191999" cy="6858001"/>
            <a:chOff x="0" y="-2"/>
            <a:chExt cx="12191999" cy="6858001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E67B504-02A7-4203-87D0-07D333D71917}"/>
                </a:ext>
              </a:extLst>
            </p:cNvPr>
            <p:cNvSpPr/>
            <p:nvPr/>
          </p:nvSpPr>
          <p:spPr>
            <a:xfrm>
              <a:off x="7995665" y="2562224"/>
              <a:ext cx="4196334" cy="4295775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alpha val="40000"/>
                  </a:schemeClr>
                </a:gs>
                <a:gs pos="34000">
                  <a:schemeClr val="accent3">
                    <a:alpha val="20000"/>
                  </a:schemeClr>
                </a:gs>
                <a:gs pos="65000">
                  <a:schemeClr val="accent3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DA1158F3-E1C3-400D-8505-628DB94365CE}"/>
                </a:ext>
              </a:extLst>
            </p:cNvPr>
            <p:cNvGrpSpPr/>
            <p:nvPr/>
          </p:nvGrpSpPr>
          <p:grpSpPr>
            <a:xfrm rot="16200000">
              <a:off x="2295528" y="-2295528"/>
              <a:ext cx="6858000" cy="11449051"/>
              <a:chOff x="0" y="2333625"/>
              <a:chExt cx="9515474" cy="3766109"/>
            </a:xfrm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0AEADDCE-3295-4F24-8700-C93B5457C2B7}"/>
                  </a:ext>
                </a:extLst>
              </p:cNvPr>
              <p:cNvSpPr/>
              <p:nvPr/>
            </p:nvSpPr>
            <p:spPr>
              <a:xfrm>
                <a:off x="4757737" y="2333625"/>
                <a:ext cx="4757737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>
                      <a:alpha val="60000"/>
                    </a:schemeClr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1F95C76A-5429-458C-BC9D-E1053EF7B84F}"/>
                  </a:ext>
                </a:extLst>
              </p:cNvPr>
              <p:cNvSpPr/>
              <p:nvPr/>
            </p:nvSpPr>
            <p:spPr>
              <a:xfrm flipH="1">
                <a:off x="0" y="2333625"/>
                <a:ext cx="4757737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>
                      <a:alpha val="60000"/>
                    </a:schemeClr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3D0E8A42-259A-43FA-B284-B459D7364097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3583369" y="-3583369"/>
              <a:ext cx="4713262" cy="11880000"/>
              <a:chOff x="1" y="0"/>
              <a:chExt cx="8305797" cy="6858000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7900B4F1-619C-4C0E-B749-1843F22C946A}"/>
                  </a:ext>
                </a:extLst>
              </p:cNvPr>
              <p:cNvSpPr/>
              <p:nvPr/>
            </p:nvSpPr>
            <p:spPr>
              <a:xfrm>
                <a:off x="931" y="3429000"/>
                <a:ext cx="8304867" cy="3429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3">
                      <a:alpha val="60000"/>
                    </a:schemeClr>
                  </a:gs>
                  <a:gs pos="63000">
                    <a:schemeClr val="accent3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6E6F70BB-DCCC-4CF0-B5BB-95A965A99947}"/>
                  </a:ext>
                </a:extLst>
              </p:cNvPr>
              <p:cNvSpPr/>
              <p:nvPr/>
            </p:nvSpPr>
            <p:spPr>
              <a:xfrm flipV="1">
                <a:off x="1" y="0"/>
                <a:ext cx="8304867" cy="3429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3">
                      <a:alpha val="60000"/>
                    </a:schemeClr>
                  </a:gs>
                  <a:gs pos="63000">
                    <a:schemeClr val="accent3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83E6C50C-C1DA-44E1-B254-3B7228879DCD}"/>
                </a:ext>
              </a:extLst>
            </p:cNvPr>
            <p:cNvGrpSpPr/>
            <p:nvPr/>
          </p:nvGrpSpPr>
          <p:grpSpPr>
            <a:xfrm>
              <a:off x="2676525" y="0"/>
              <a:ext cx="9515473" cy="3766109"/>
              <a:chOff x="2333625" y="2433367"/>
              <a:chExt cx="9897159" cy="3766109"/>
            </a:xfrm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DFC6EEED-A40A-4D1C-BE6B-11DD62770607}"/>
                  </a:ext>
                </a:extLst>
              </p:cNvPr>
              <p:cNvSpPr/>
              <p:nvPr/>
            </p:nvSpPr>
            <p:spPr>
              <a:xfrm>
                <a:off x="7282205" y="2433367"/>
                <a:ext cx="4948579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alpha val="60000"/>
                    </a:schemeClr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527FF3FB-FDFC-4659-A7D6-ABED74010E82}"/>
                  </a:ext>
                </a:extLst>
              </p:cNvPr>
              <p:cNvSpPr/>
              <p:nvPr/>
            </p:nvSpPr>
            <p:spPr>
              <a:xfrm flipH="1">
                <a:off x="2333625" y="2433367"/>
                <a:ext cx="4948579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alpha val="60000"/>
                    </a:schemeClr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51548ED5-6668-4672-88DC-40E92508ACA2}"/>
                </a:ext>
              </a:extLst>
            </p:cNvPr>
            <p:cNvGrpSpPr/>
            <p:nvPr/>
          </p:nvGrpSpPr>
          <p:grpSpPr>
            <a:xfrm>
              <a:off x="0" y="0"/>
              <a:ext cx="9515473" cy="3766109"/>
              <a:chOff x="0" y="2333625"/>
              <a:chExt cx="9515473" cy="3766109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975AE1B2-E73F-4E6E-AAFB-FB1C02684D32}"/>
                  </a:ext>
                </a:extLst>
              </p:cNvPr>
              <p:cNvSpPr/>
              <p:nvPr/>
            </p:nvSpPr>
            <p:spPr>
              <a:xfrm>
                <a:off x="4757737" y="2333625"/>
                <a:ext cx="4757736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>
                      <a:alpha val="60000"/>
                    </a:schemeClr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D750F2D6-C0E1-4AFE-AB87-083292737609}"/>
                  </a:ext>
                </a:extLst>
              </p:cNvPr>
              <p:cNvSpPr/>
              <p:nvPr/>
            </p:nvSpPr>
            <p:spPr>
              <a:xfrm flipH="1">
                <a:off x="0" y="2333625"/>
                <a:ext cx="4757736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>
                      <a:alpha val="60000"/>
                    </a:schemeClr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4ECC0D66-F2BE-4BF4-87F6-CE618B5C891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0BCA11-08C2-4C9A-B0A3-31C9051CD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39999"/>
            <a:ext cx="11090273" cy="1210396"/>
          </a:xfrm>
        </p:spPr>
        <p:txBody>
          <a:bodyPr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62CEB0-C969-40EA-A5E2-8D875E28A6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0000" y="1929783"/>
            <a:ext cx="5448052" cy="792161"/>
          </a:xfrm>
        </p:spPr>
        <p:txBody>
          <a:bodyPr anchor="b"/>
          <a:lstStyle>
            <a:lvl1pPr marL="0" indent="0">
              <a:buNone/>
              <a:defRPr sz="16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0F41A6-112E-4305-A0BA-6E119A77AC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0000" y="2937844"/>
            <a:ext cx="5437186" cy="33765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C672C5-31B9-443B-8DEE-5523646891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03949" y="1929782"/>
            <a:ext cx="5437187" cy="792000"/>
          </a:xfrm>
        </p:spPr>
        <p:txBody>
          <a:bodyPr anchor="b"/>
          <a:lstStyle>
            <a:lvl1pPr marL="0" indent="0">
              <a:buNone/>
              <a:defRPr sz="1600" b="0" i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4D18B9D-8B21-4249-A3AD-8FBE48F0F5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03950" y="2937844"/>
            <a:ext cx="5437186" cy="33765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5B60881-13B2-4064-84FB-6D071F36C4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7/25/23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49FCE5D-D5EF-485D-97FA-2614FF964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F204FC-4F66-417C-8E4B-74772ED05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390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9521FD20-B9D4-4FD1-9AAD-F4157555AD62}"/>
              </a:ext>
            </a:extLst>
          </p:cNvPr>
          <p:cNvGrpSpPr/>
          <p:nvPr/>
        </p:nvGrpSpPr>
        <p:grpSpPr>
          <a:xfrm rot="10800000">
            <a:off x="1392000" y="0"/>
            <a:ext cx="10800000" cy="6858000"/>
            <a:chOff x="0" y="0"/>
            <a:chExt cx="10800000" cy="685800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7477A35-8424-45D6-A66E-8ACFA6C405B5}"/>
                </a:ext>
              </a:extLst>
            </p:cNvPr>
            <p:cNvSpPr/>
            <p:nvPr/>
          </p:nvSpPr>
          <p:spPr>
            <a:xfrm>
              <a:off x="5400000" y="0"/>
              <a:ext cx="5400000" cy="6858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8BFBA1CE-E9AC-40C0-A7F9-E5671F5FEF9C}"/>
                </a:ext>
              </a:extLst>
            </p:cNvPr>
            <p:cNvSpPr/>
            <p:nvPr/>
          </p:nvSpPr>
          <p:spPr>
            <a:xfrm flipH="1">
              <a:off x="0" y="0"/>
              <a:ext cx="5400000" cy="6858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0C2729A-59F8-46A4-9AAA-7665E5966E2D}"/>
              </a:ext>
            </a:extLst>
          </p:cNvPr>
          <p:cNvGrpSpPr>
            <a:grpSpLocks noChangeAspect="1"/>
          </p:cNvGrpSpPr>
          <p:nvPr/>
        </p:nvGrpSpPr>
        <p:grpSpPr>
          <a:xfrm rot="16200000" flipH="1">
            <a:off x="-1714500" y="1714500"/>
            <a:ext cx="6858000" cy="3429000"/>
            <a:chOff x="0" y="0"/>
            <a:chExt cx="2880000" cy="14400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3EBBB96-590D-4704-87AD-A00AE2424DE8}"/>
                </a:ext>
              </a:extLst>
            </p:cNvPr>
            <p:cNvSpPr/>
            <p:nvPr/>
          </p:nvSpPr>
          <p:spPr>
            <a:xfrm>
              <a:off x="1440000" y="0"/>
              <a:ext cx="1440000" cy="1440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89BAB7D-5298-40B9-910B-136D0C6A9934}"/>
                </a:ext>
              </a:extLst>
            </p:cNvPr>
            <p:cNvSpPr/>
            <p:nvPr/>
          </p:nvSpPr>
          <p:spPr>
            <a:xfrm flipH="1">
              <a:off x="0" y="0"/>
              <a:ext cx="1440000" cy="1440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F323EA00-E168-4864-883B-358A7CDF9153}"/>
              </a:ext>
            </a:extLst>
          </p:cNvPr>
          <p:cNvSpPr>
            <a:spLocks noChangeAspect="1"/>
          </p:cNvSpPr>
          <p:nvPr/>
        </p:nvSpPr>
        <p:spPr>
          <a:xfrm rot="10800000">
            <a:off x="5602287" y="268286"/>
            <a:ext cx="6589713" cy="6589713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60000">
                <a:schemeClr val="accent1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A4F2DFA-2F27-43FB-B08C-0787FA44B0D1}"/>
              </a:ext>
            </a:extLst>
          </p:cNvPr>
          <p:cNvSpPr>
            <a:spLocks noChangeAspect="1"/>
          </p:cNvSpPr>
          <p:nvPr/>
        </p:nvSpPr>
        <p:spPr>
          <a:xfrm>
            <a:off x="0" y="0"/>
            <a:ext cx="6589713" cy="6589713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60000"/>
                </a:schemeClr>
              </a:gs>
              <a:gs pos="60000">
                <a:schemeClr val="accent1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D750354-CD8D-4A3B-A7AC-04622BCB049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3ED3C6-DA43-4D1C-9056-407A4FB1C6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6"/>
            <a:ext cx="11090275" cy="5759450"/>
          </a:xfrm>
        </p:spPr>
        <p:txBody>
          <a:bodyPr/>
          <a:lstStyle>
            <a:lvl1pPr>
              <a:defRPr sz="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0CEB41-E921-45ED-951A-861E31E01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7/25/23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6B422D-769C-4E63-8763-ABBB88500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38FB6F-2D68-40C0-B628-142011F34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850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5ED88E92-14F3-4B58-9E48-1D79E139A89E}"/>
              </a:ext>
            </a:extLst>
          </p:cNvPr>
          <p:cNvGrpSpPr/>
          <p:nvPr/>
        </p:nvGrpSpPr>
        <p:grpSpPr>
          <a:xfrm>
            <a:off x="0" y="0"/>
            <a:ext cx="12191999" cy="6861600"/>
            <a:chOff x="1" y="0"/>
            <a:chExt cx="12191999" cy="68616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6466AE7-32B6-4334-AF41-B9387E6726C5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1" y="1640114"/>
              <a:ext cx="5217886" cy="5217886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alpha val="60000"/>
                  </a:schemeClr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659C09F8-90CD-443F-9AA1-D08C56A605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384514" y="0"/>
              <a:ext cx="4320000" cy="4320000"/>
            </a:xfrm>
            <a:prstGeom prst="ellipse">
              <a:avLst/>
            </a:prstGeom>
            <a:solidFill>
              <a:schemeClr val="accent3">
                <a:alpha val="96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DC7304AB-BE7D-45AC-A876-4A24543AE5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19057" y="1230054"/>
              <a:ext cx="5506886" cy="5506886"/>
            </a:xfrm>
            <a:prstGeom prst="ellipse">
              <a:avLst/>
            </a:prstGeom>
            <a:solidFill>
              <a:schemeClr val="accent2">
                <a:alpha val="6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dirty="0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8E11922B-DDB3-46D7-B1BD-C1CCDB3C42E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90092" y="0"/>
              <a:ext cx="10800000" cy="6858000"/>
              <a:chOff x="2328000" y="0"/>
              <a:chExt cx="2880000" cy="1440000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C580F8F6-E662-4BCD-AC9C-7E5DDBD5A773}"/>
                  </a:ext>
                </a:extLst>
              </p:cNvPr>
              <p:cNvSpPr/>
              <p:nvPr/>
            </p:nvSpPr>
            <p:spPr>
              <a:xfrm>
                <a:off x="376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9A333FE5-ADB0-48EE-A1A6-9AA36DA343A2}"/>
                  </a:ext>
                </a:extLst>
              </p:cNvPr>
              <p:cNvSpPr/>
              <p:nvPr/>
            </p:nvSpPr>
            <p:spPr>
              <a:xfrm flipH="1">
                <a:off x="232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0B09CD4F-6DF4-48AA-BD35-23E3F2A643F7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7048499" y="1714500"/>
              <a:ext cx="6858000" cy="3429000"/>
              <a:chOff x="0" y="0"/>
              <a:chExt cx="2880000" cy="1440000"/>
            </a:xfrm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02223219-ACCC-42F2-A1B4-E3C8C8AB12A4}"/>
                  </a:ext>
                </a:extLst>
              </p:cNvPr>
              <p:cNvSpPr/>
              <p:nvPr/>
            </p:nvSpPr>
            <p:spPr>
              <a:xfrm>
                <a:off x="1440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1510B0E9-9BA0-4357-9E04-554C19BAAC89}"/>
                  </a:ext>
                </a:extLst>
              </p:cNvPr>
              <p:cNvSpPr/>
              <p:nvPr/>
            </p:nvSpPr>
            <p:spPr>
              <a:xfrm flipH="1">
                <a:off x="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F06DA80-525A-4C9E-A441-50630AA772A4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5602287" y="271887"/>
              <a:ext cx="6589713" cy="6589713"/>
            </a:xfrm>
            <a:prstGeom prst="rect">
              <a:avLst/>
            </a:prstGeom>
            <a:gradFill flip="none" rotWithShape="1">
              <a:gsLst>
                <a:gs pos="0">
                  <a:schemeClr val="accent3"/>
                </a:gs>
                <a:gs pos="60000">
                  <a:schemeClr val="accent3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E841E027-8E53-4FEB-8605-2124D85731C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DD871A2-AE80-4408-AA95-DC60D132E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7/25/23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D122A1-7B97-4979-B319-1CE0A4A49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209A76-7DCD-477A-A6BA-EEA63FF94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393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0D5C0F5C-A529-490C-8941-78F10C6A00D3}"/>
              </a:ext>
            </a:extLst>
          </p:cNvPr>
          <p:cNvGrpSpPr/>
          <p:nvPr/>
        </p:nvGrpSpPr>
        <p:grpSpPr>
          <a:xfrm flipH="1">
            <a:off x="0" y="0"/>
            <a:ext cx="12191999" cy="6858001"/>
            <a:chOff x="0" y="-2"/>
            <a:chExt cx="12191999" cy="6858001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4A8D739-B942-4545-9459-A6CAF0444D1F}"/>
                </a:ext>
              </a:extLst>
            </p:cNvPr>
            <p:cNvSpPr/>
            <p:nvPr/>
          </p:nvSpPr>
          <p:spPr>
            <a:xfrm>
              <a:off x="7995665" y="2562224"/>
              <a:ext cx="4196334" cy="4295775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alpha val="40000"/>
                  </a:schemeClr>
                </a:gs>
                <a:gs pos="34000">
                  <a:schemeClr val="accent3">
                    <a:alpha val="20000"/>
                  </a:schemeClr>
                </a:gs>
                <a:gs pos="65000">
                  <a:schemeClr val="accent3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4BB38CCA-110B-4404-9363-BFFA76C096D2}"/>
                </a:ext>
              </a:extLst>
            </p:cNvPr>
            <p:cNvGrpSpPr/>
            <p:nvPr/>
          </p:nvGrpSpPr>
          <p:grpSpPr>
            <a:xfrm rot="16200000">
              <a:off x="2295528" y="-2295528"/>
              <a:ext cx="6858000" cy="11449051"/>
              <a:chOff x="0" y="2333625"/>
              <a:chExt cx="9515474" cy="3766109"/>
            </a:xfrm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B223FE99-C58F-4A56-8F8E-2942FF74E4BD}"/>
                  </a:ext>
                </a:extLst>
              </p:cNvPr>
              <p:cNvSpPr/>
              <p:nvPr/>
            </p:nvSpPr>
            <p:spPr>
              <a:xfrm>
                <a:off x="4757737" y="2333625"/>
                <a:ext cx="4757737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>
                      <a:alpha val="60000"/>
                    </a:schemeClr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DBBD4511-8AB6-4BD3-8410-7FB3EC8D42B2}"/>
                  </a:ext>
                </a:extLst>
              </p:cNvPr>
              <p:cNvSpPr/>
              <p:nvPr/>
            </p:nvSpPr>
            <p:spPr>
              <a:xfrm flipH="1">
                <a:off x="0" y="2333625"/>
                <a:ext cx="4757737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>
                      <a:alpha val="60000"/>
                    </a:schemeClr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6A8CA067-2248-4BD3-B56E-2C014AEB2273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3583369" y="-3583369"/>
              <a:ext cx="4713262" cy="11880000"/>
              <a:chOff x="1" y="0"/>
              <a:chExt cx="8305797" cy="6858000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8C017B9B-2727-4255-8F80-9D4C2A5AE297}"/>
                  </a:ext>
                </a:extLst>
              </p:cNvPr>
              <p:cNvSpPr/>
              <p:nvPr/>
            </p:nvSpPr>
            <p:spPr>
              <a:xfrm>
                <a:off x="931" y="3429000"/>
                <a:ext cx="8304867" cy="3429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3">
                      <a:alpha val="60000"/>
                    </a:schemeClr>
                  </a:gs>
                  <a:gs pos="63000">
                    <a:schemeClr val="accent3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693C5F16-BC47-4707-B6B7-DC5262ACDC51}"/>
                  </a:ext>
                </a:extLst>
              </p:cNvPr>
              <p:cNvSpPr/>
              <p:nvPr/>
            </p:nvSpPr>
            <p:spPr>
              <a:xfrm flipV="1">
                <a:off x="1" y="0"/>
                <a:ext cx="8304867" cy="3429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3">
                      <a:alpha val="60000"/>
                    </a:schemeClr>
                  </a:gs>
                  <a:gs pos="63000">
                    <a:schemeClr val="accent3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2E88FE13-0734-4BB3-B4D1-7C53A194DA84}"/>
                </a:ext>
              </a:extLst>
            </p:cNvPr>
            <p:cNvGrpSpPr/>
            <p:nvPr/>
          </p:nvGrpSpPr>
          <p:grpSpPr>
            <a:xfrm>
              <a:off x="2676525" y="0"/>
              <a:ext cx="9515473" cy="3766109"/>
              <a:chOff x="2333625" y="2433367"/>
              <a:chExt cx="9897159" cy="3766109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5C9B7EF7-1EDF-4AC7-8E40-C2801783AC85}"/>
                  </a:ext>
                </a:extLst>
              </p:cNvPr>
              <p:cNvSpPr/>
              <p:nvPr/>
            </p:nvSpPr>
            <p:spPr>
              <a:xfrm>
                <a:off x="7282205" y="2433367"/>
                <a:ext cx="4948579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alpha val="60000"/>
                    </a:schemeClr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925CA0A0-9A3F-498E-983D-B3285EF5AD9A}"/>
                  </a:ext>
                </a:extLst>
              </p:cNvPr>
              <p:cNvSpPr/>
              <p:nvPr/>
            </p:nvSpPr>
            <p:spPr>
              <a:xfrm flipH="1">
                <a:off x="2333625" y="2433367"/>
                <a:ext cx="4948579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alpha val="60000"/>
                    </a:schemeClr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A5171814-E4F0-44B5-BC3F-588512210991}"/>
                </a:ext>
              </a:extLst>
            </p:cNvPr>
            <p:cNvGrpSpPr/>
            <p:nvPr/>
          </p:nvGrpSpPr>
          <p:grpSpPr>
            <a:xfrm>
              <a:off x="0" y="0"/>
              <a:ext cx="9515473" cy="3766109"/>
              <a:chOff x="0" y="2333625"/>
              <a:chExt cx="9515473" cy="3766109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8E666ACD-EB1C-4732-971B-C3B26061DB82}"/>
                  </a:ext>
                </a:extLst>
              </p:cNvPr>
              <p:cNvSpPr/>
              <p:nvPr/>
            </p:nvSpPr>
            <p:spPr>
              <a:xfrm>
                <a:off x="4757737" y="2333625"/>
                <a:ext cx="4757736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>
                      <a:alpha val="60000"/>
                    </a:schemeClr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2A4E213B-7F96-44C1-90B3-B72E9387BF73}"/>
                  </a:ext>
                </a:extLst>
              </p:cNvPr>
              <p:cNvSpPr/>
              <p:nvPr/>
            </p:nvSpPr>
            <p:spPr>
              <a:xfrm flipH="1">
                <a:off x="0" y="2333625"/>
                <a:ext cx="4757736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>
                      <a:alpha val="60000"/>
                    </a:schemeClr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BFE392AA-35E5-40E5-9309-284A0C54106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1A8188C-9713-46E1-AA5C-C84FE515F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999" y="540000"/>
            <a:ext cx="4511425" cy="277177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E192CC-893A-4A84-A7E9-F389D83F0B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2400" y="540000"/>
            <a:ext cx="6408736" cy="5759450"/>
          </a:xfrm>
        </p:spPr>
        <p:txBody>
          <a:bodyPr/>
          <a:lstStyle>
            <a:lvl1pPr>
              <a:defRPr sz="3200"/>
            </a:lvl1pPr>
            <a:lvl2pPr>
              <a:defRPr sz="24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CC7765-7D44-43DD-A1DF-419D3E1C62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0000" y="3536950"/>
            <a:ext cx="4511426" cy="2771775"/>
          </a:xfrm>
        </p:spPr>
        <p:txBody>
          <a:bodyPr/>
          <a:lstStyle>
            <a:lvl1pPr marL="0" indent="0">
              <a:buNone/>
              <a:defRPr sz="1600" cap="all" spc="300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36875-AFB0-4905-8C9E-A72B4F597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7/25/23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437ABF-7E70-4E45-A67B-C503BF182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8016CA-2983-47BF-BA09-2130A40C8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43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D97E00A2-2906-4C97-9D1F-C789D3ADD373}"/>
              </a:ext>
            </a:extLst>
          </p:cNvPr>
          <p:cNvGrpSpPr/>
          <p:nvPr/>
        </p:nvGrpSpPr>
        <p:grpSpPr>
          <a:xfrm rot="10800000">
            <a:off x="1392000" y="0"/>
            <a:ext cx="10800000" cy="6858000"/>
            <a:chOff x="0" y="0"/>
            <a:chExt cx="10800000" cy="685800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9CE8EF9-87D6-47FD-B7D3-2D48D8E48AC3}"/>
                </a:ext>
              </a:extLst>
            </p:cNvPr>
            <p:cNvSpPr/>
            <p:nvPr/>
          </p:nvSpPr>
          <p:spPr>
            <a:xfrm>
              <a:off x="5400000" y="0"/>
              <a:ext cx="5400000" cy="6858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784998E-9D37-4D0D-889A-C67531E5295C}"/>
                </a:ext>
              </a:extLst>
            </p:cNvPr>
            <p:cNvSpPr/>
            <p:nvPr/>
          </p:nvSpPr>
          <p:spPr>
            <a:xfrm flipH="1">
              <a:off x="0" y="0"/>
              <a:ext cx="5400000" cy="6858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B575B0B-C502-438E-967C-64D268031426}"/>
              </a:ext>
            </a:extLst>
          </p:cNvPr>
          <p:cNvGrpSpPr>
            <a:grpSpLocks noChangeAspect="1"/>
          </p:cNvGrpSpPr>
          <p:nvPr/>
        </p:nvGrpSpPr>
        <p:grpSpPr>
          <a:xfrm rot="16200000" flipH="1">
            <a:off x="-1714500" y="1714500"/>
            <a:ext cx="6858000" cy="3429000"/>
            <a:chOff x="0" y="0"/>
            <a:chExt cx="2880000" cy="1440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FC29931-00EB-4F74-BE4C-172A4C282A26}"/>
                </a:ext>
              </a:extLst>
            </p:cNvPr>
            <p:cNvSpPr/>
            <p:nvPr/>
          </p:nvSpPr>
          <p:spPr>
            <a:xfrm>
              <a:off x="1440000" y="0"/>
              <a:ext cx="1440000" cy="1440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89B4C87-FDD3-406D-BE06-3ABF69905E03}"/>
                </a:ext>
              </a:extLst>
            </p:cNvPr>
            <p:cNvSpPr/>
            <p:nvPr/>
          </p:nvSpPr>
          <p:spPr>
            <a:xfrm flipH="1">
              <a:off x="0" y="0"/>
              <a:ext cx="1440000" cy="1440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FD817A89-A0E1-4190-90AE-0571E6CE8FC6}"/>
              </a:ext>
            </a:extLst>
          </p:cNvPr>
          <p:cNvSpPr>
            <a:spLocks noChangeAspect="1"/>
          </p:cNvSpPr>
          <p:nvPr/>
        </p:nvSpPr>
        <p:spPr>
          <a:xfrm rot="10800000">
            <a:off x="5602287" y="268286"/>
            <a:ext cx="6589713" cy="6589713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60000">
                <a:schemeClr val="accent1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FD20388-C666-4992-920D-5F034214950C}"/>
              </a:ext>
            </a:extLst>
          </p:cNvPr>
          <p:cNvSpPr>
            <a:spLocks noChangeAspect="1"/>
          </p:cNvSpPr>
          <p:nvPr/>
        </p:nvSpPr>
        <p:spPr>
          <a:xfrm>
            <a:off x="0" y="0"/>
            <a:ext cx="6589713" cy="6589713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60000"/>
                </a:schemeClr>
              </a:gs>
              <a:gs pos="60000">
                <a:schemeClr val="accent1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CAB0CC3-A07E-43B8-9B34-0A67C1806DE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1800A6-9706-4B81-B957-C950A5F774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999" y="540000"/>
            <a:ext cx="4511425" cy="277177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A17652B-AA0D-4574-AF1D-7F7442D84B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32400" y="549275"/>
            <a:ext cx="6408736" cy="57594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A19547-D24B-4BD1-8C26-318450B171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9999" y="3536950"/>
            <a:ext cx="4511425" cy="2771774"/>
          </a:xfrm>
        </p:spPr>
        <p:txBody>
          <a:bodyPr/>
          <a:lstStyle>
            <a:lvl1pPr marL="0" indent="0">
              <a:buNone/>
              <a:defRPr sz="1600" cap="all" spc="300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3A22E6-7E01-4547-8555-B2C197543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7/25/23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0F6BEC-98F3-43FE-BA9B-B046D8917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2FAF54-57F0-46F9-A1BA-B554E1401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54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749C77-AA3A-4DA0-9E20-32FCD2B8B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40000"/>
            <a:ext cx="11101135" cy="18095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8DC81A-9B5E-4A92-AA7B-3D750F95F4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0000" y="2528887"/>
            <a:ext cx="11101136" cy="37798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4B8083-48FB-4D6A-B77A-262FE3E23D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40000" y="6314400"/>
            <a:ext cx="73507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spc="100" baseline="0">
                <a:solidFill>
                  <a:schemeClr val="tx1"/>
                </a:solidFill>
              </a:defRPr>
            </a:lvl1pPr>
          </a:lstStyle>
          <a:p>
            <a:endParaRPr lang="en-US" sz="10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EDA5BD-F7C8-4883-81D1-EF1F6F00EF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075613" y="6314400"/>
            <a:ext cx="26234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none" spc="100" baseline="0">
                <a:solidFill>
                  <a:schemeClr val="tx1"/>
                </a:solidFill>
              </a:defRPr>
            </a:lvl1pPr>
          </a:lstStyle>
          <a:p>
            <a:pPr algn="r"/>
            <a:fld id="{7CF0BCE0-945C-4FDF-95A1-2149B1FF5B83}" type="datetimeFigureOut">
              <a:rPr lang="en-US" smtClean="0"/>
              <a:pPr algn="r"/>
              <a:t>7/25/23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48FEDB-2614-400B-9C19-0F4D448D98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83899" y="6314400"/>
            <a:ext cx="7572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pc="100" baseline="0">
                <a:solidFill>
                  <a:schemeClr val="tx1"/>
                </a:solidFill>
              </a:defRPr>
            </a:lvl1pPr>
          </a:lstStyle>
          <a:p>
            <a:fld id="{4CD77608-3819-479B-BB98-C216BA724EFE}" type="slidenum">
              <a:rPr lang="en-US" smtClean="0"/>
              <a:pPr/>
              <a:t>‹nr.›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66264354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0000" indent="-270000" algn="l" defTabSz="914400" rtl="0" eaLnBrk="1" latinLnBrk="0" hangingPunct="1">
        <a:lnSpc>
          <a:spcPct val="125000"/>
        </a:lnSpc>
        <a:spcBef>
          <a:spcPts val="1000"/>
        </a:spcBef>
        <a:buFont typeface="Arial" panose="020B0604020202020204" pitchFamily="34" charset="0"/>
        <a:buChar char="•"/>
        <a:defRPr sz="1800" kern="1200" spc="50" baseline="0">
          <a:solidFill>
            <a:schemeClr val="tx1"/>
          </a:solidFill>
          <a:latin typeface="+mn-lt"/>
          <a:ea typeface="+mn-ea"/>
          <a:cs typeface="+mn-cs"/>
        </a:defRPr>
      </a:lvl1pPr>
      <a:lvl2pPr marL="720000" indent="-2700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1800" kern="1200" spc="50" baseline="0">
          <a:solidFill>
            <a:schemeClr val="tx1"/>
          </a:solidFill>
          <a:latin typeface="+mn-lt"/>
          <a:ea typeface="+mn-ea"/>
          <a:cs typeface="+mn-cs"/>
        </a:defRPr>
      </a:lvl2pPr>
      <a:lvl3pPr marL="1080000" indent="-2700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1800" kern="1200" spc="50" baseline="0">
          <a:solidFill>
            <a:schemeClr val="tx1"/>
          </a:solidFill>
          <a:latin typeface="+mn-lt"/>
          <a:ea typeface="+mn-ea"/>
          <a:cs typeface="+mn-cs"/>
        </a:defRPr>
      </a:lvl3pPr>
      <a:lvl4pPr marL="1440000" indent="-2700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1800" kern="1200" spc="50" baseline="0">
          <a:solidFill>
            <a:schemeClr val="tx1"/>
          </a:solidFill>
          <a:latin typeface="+mn-lt"/>
          <a:ea typeface="+mn-ea"/>
          <a:cs typeface="+mn-cs"/>
        </a:defRPr>
      </a:lvl4pPr>
      <a:lvl5pPr marL="1800000" indent="-2700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1800" kern="1200" spc="5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C51935E-4A08-4AE4-8E13-F40CD3C4F1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E2935B3-43F9-4F49-AEEE-A09015DDFF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0"/>
            <a:ext cx="12191999" cy="6861600"/>
            <a:chOff x="1" y="0"/>
            <a:chExt cx="12191999" cy="68616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23C3E9F-031F-4D06-B2D1-FBDE7797AE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1640114"/>
              <a:ext cx="5217886" cy="5217886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alpha val="60000"/>
                  </a:schemeClr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D6B24CB-2D97-4762-B34A-9FE40CECA8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4514" y="0"/>
              <a:ext cx="4320000" cy="4320000"/>
            </a:xfrm>
            <a:prstGeom prst="ellipse">
              <a:avLst/>
            </a:prstGeom>
            <a:solidFill>
              <a:schemeClr val="accent3">
                <a:alpha val="96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72E85C82-5A92-4169-B806-F7A311C1C6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19057" y="1230054"/>
              <a:ext cx="5506886" cy="5506886"/>
            </a:xfrm>
            <a:prstGeom prst="ellipse">
              <a:avLst/>
            </a:prstGeom>
            <a:solidFill>
              <a:schemeClr val="accent2">
                <a:alpha val="6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536DD679-1C6F-4F84-9CA0-27B1ABCFD7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90092" y="0"/>
              <a:ext cx="10800000" cy="6858000"/>
              <a:chOff x="2328000" y="0"/>
              <a:chExt cx="2880000" cy="1440000"/>
            </a:xfrm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90EBB60D-86C6-45E0-AB7B-8C952FEBDD9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376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E06710FE-8C5F-4C9D-AF9E-1A7CDAE4C67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flipH="1">
                <a:off x="232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38556C1B-E283-4483-ACD0-2808A242AC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5400000">
              <a:off x="7048499" y="1714500"/>
              <a:ext cx="6858000" cy="3429000"/>
              <a:chOff x="0" y="0"/>
              <a:chExt cx="2880000" cy="1440000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6575218D-6500-488D-AB87-B8B426C1CC5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1440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0859891A-F84B-4F49-B829-12D780F4278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flipH="1">
                <a:off x="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A4DD948-16D9-47F3-880E-69BF40A2CF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602287" y="271887"/>
              <a:ext cx="6589713" cy="6589713"/>
            </a:xfrm>
            <a:prstGeom prst="rect">
              <a:avLst/>
            </a:prstGeom>
            <a:gradFill flip="none" rotWithShape="1">
              <a:gsLst>
                <a:gs pos="0">
                  <a:schemeClr val="accent3"/>
                </a:gs>
                <a:gs pos="60000">
                  <a:schemeClr val="accent3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8CED433A-4441-4EF2-A360-2D5C19C7F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60000"/>
                </a:schemeClr>
              </a:gs>
              <a:gs pos="37000">
                <a:schemeClr val="bg2">
                  <a:alpha val="60000"/>
                </a:schemeClr>
              </a:gs>
              <a:gs pos="79000">
                <a:schemeClr val="bg2">
                  <a:alpha val="0"/>
                </a:schemeClr>
              </a:gs>
            </a:gsLst>
            <a:lin ang="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3C4FA87-373A-48A1-29D2-31AAC82FAE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31118" y="-279463"/>
            <a:ext cx="5411836" cy="4259814"/>
          </a:xfrm>
        </p:spPr>
        <p:txBody>
          <a:bodyPr>
            <a:normAutofit/>
          </a:bodyPr>
          <a:lstStyle/>
          <a:p>
            <a:r>
              <a:rPr lang="nl-BE" dirty="0"/>
              <a:t>Stap 5: </a:t>
            </a:r>
            <a:r>
              <a:rPr lang="nl-BE" sz="6600" dirty="0"/>
              <a:t>Werk </a:t>
            </a:r>
            <a:br>
              <a:rPr lang="nl-BE" sz="6600" dirty="0"/>
            </a:br>
            <a:r>
              <a:rPr lang="nl-BE" sz="6600" dirty="0"/>
              <a:t>een visie uit…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062CE76-524F-8F55-3D4A-B03C144A54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54347" y="5374375"/>
            <a:ext cx="4500561" cy="1320249"/>
          </a:xfrm>
        </p:spPr>
        <p:txBody>
          <a:bodyPr>
            <a:normAutofit/>
          </a:bodyPr>
          <a:lstStyle/>
          <a:p>
            <a:pPr algn="ctr"/>
            <a:r>
              <a:rPr lang="nl-BE" sz="1800" dirty="0"/>
              <a:t>Of leg de vaarboeien.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14A0AA1-C9DD-452F-AF3C-8231C0CD83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1" y="3600"/>
            <a:ext cx="6854400" cy="6854400"/>
            <a:chOff x="0" y="3600"/>
            <a:chExt cx="6854400" cy="6854400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081A3F73-01DC-494A-B9CC-582418F95A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1" y="3600"/>
              <a:ext cx="5760000" cy="5760000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0C4A7316-203B-47F8-B448-E54B106DB1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1" y="1992024"/>
              <a:ext cx="4320000" cy="4320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2DFB6685-5F8D-4A29-9735-BF4667A59C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3600"/>
              <a:ext cx="6854400" cy="6854400"/>
            </a:xfrm>
            <a:prstGeom prst="ellipse">
              <a:avLst/>
            </a:prstGeom>
            <a:solidFill>
              <a:schemeClr val="accent2">
                <a:alpha val="6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4" name="Picture 3" descr="Vectorachtergrond van levendige spattende kleuren">
            <a:extLst>
              <a:ext uri="{FF2B5EF4-FFF2-40B4-BE49-F238E27FC236}">
                <a16:creationId xmlns:a16="http://schemas.microsoft.com/office/drawing/2014/main" id="{6E3831B7-A1FF-4EAA-7409-98ACDC3DC3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615" r="10385" b="-1"/>
          <a:stretch/>
        </p:blipFill>
        <p:spPr>
          <a:xfrm>
            <a:off x="20" y="-1"/>
            <a:ext cx="6857980" cy="6858000"/>
          </a:xfrm>
          <a:custGeom>
            <a:avLst/>
            <a:gdLst/>
            <a:ahLst/>
            <a:cxnLst/>
            <a:rect l="l" t="t" r="r" b="b"/>
            <a:pathLst>
              <a:path w="6858000" h="6858000">
                <a:moveTo>
                  <a:pt x="3429001" y="0"/>
                </a:moveTo>
                <a:cubicBezTo>
                  <a:pt x="5322784" y="0"/>
                  <a:pt x="6858000" y="1535216"/>
                  <a:pt x="6858000" y="3429001"/>
                </a:cubicBezTo>
                <a:cubicBezTo>
                  <a:pt x="6858000" y="5322785"/>
                  <a:pt x="5322784" y="6858000"/>
                  <a:pt x="3429001" y="6858000"/>
                </a:cubicBezTo>
                <a:cubicBezTo>
                  <a:pt x="1535216" y="6858000"/>
                  <a:pt x="0" y="5322785"/>
                  <a:pt x="0" y="3429001"/>
                </a:cubicBezTo>
                <a:cubicBezTo>
                  <a:pt x="0" y="1535216"/>
                  <a:pt x="1535216" y="0"/>
                  <a:pt x="3429001" y="0"/>
                </a:cubicBezTo>
                <a:close/>
              </a:path>
            </a:pathLst>
          </a:custGeom>
          <a:effectLst>
            <a:softEdge rad="1016000"/>
          </a:effectLst>
        </p:spPr>
      </p:pic>
    </p:spTree>
    <p:extLst>
      <p:ext uri="{BB962C8B-B14F-4D97-AF65-F5344CB8AC3E}">
        <p14:creationId xmlns:p14="http://schemas.microsoft.com/office/powerpoint/2010/main" val="4473705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BCFB75-B225-7178-B6A3-EF7FA628C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8216" y="143277"/>
            <a:ext cx="5919373" cy="161192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nl-BE" sz="3700" dirty="0"/>
              <a:t>Stap 5: Werk een visie uit of leg de vaarboeien…</a:t>
            </a:r>
          </a:p>
        </p:txBody>
      </p:sp>
      <p:pic>
        <p:nvPicPr>
          <p:cNvPr id="5" name="Picture 4" descr="Wormperspectief van de voeten van een persoon die op een weg rent">
            <a:extLst>
              <a:ext uri="{FF2B5EF4-FFF2-40B4-BE49-F238E27FC236}">
                <a16:creationId xmlns:a16="http://schemas.microsoft.com/office/drawing/2014/main" id="{7D07C681-194E-667B-28DD-0B4D2C0E13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744" r="5171"/>
          <a:stretch/>
        </p:blipFill>
        <p:spPr>
          <a:xfrm>
            <a:off x="20" y="10"/>
            <a:ext cx="5710632" cy="6857990"/>
          </a:xfrm>
          <a:custGeom>
            <a:avLst/>
            <a:gdLst/>
            <a:ahLst/>
            <a:cxnLst/>
            <a:rect l="l" t="t" r="r" b="b"/>
            <a:pathLst>
              <a:path w="5710652" h="6858000">
                <a:moveTo>
                  <a:pt x="4831301" y="0"/>
                </a:moveTo>
                <a:lnTo>
                  <a:pt x="5696109" y="0"/>
                </a:lnTo>
                <a:lnTo>
                  <a:pt x="5706418" y="42969"/>
                </a:lnTo>
                <a:cubicBezTo>
                  <a:pt x="5714414" y="100391"/>
                  <a:pt x="5711283" y="160329"/>
                  <a:pt x="5695333" y="219852"/>
                </a:cubicBezTo>
                <a:cubicBezTo>
                  <a:pt x="5631536" y="457945"/>
                  <a:pt x="5386806" y="599240"/>
                  <a:pt x="5148712" y="535443"/>
                </a:cubicBezTo>
                <a:cubicBezTo>
                  <a:pt x="4940381" y="479621"/>
                  <a:pt x="4806160" y="285271"/>
                  <a:pt x="4818599" y="78052"/>
                </a:cubicBezTo>
                <a:close/>
                <a:moveTo>
                  <a:pt x="0" y="0"/>
                </a:moveTo>
                <a:lnTo>
                  <a:pt x="545808" y="0"/>
                </a:lnTo>
                <a:lnTo>
                  <a:pt x="4212872" y="0"/>
                </a:lnTo>
                <a:lnTo>
                  <a:pt x="4204748" y="184996"/>
                </a:lnTo>
                <a:cubicBezTo>
                  <a:pt x="4203390" y="263520"/>
                  <a:pt x="4204263" y="341910"/>
                  <a:pt x="4207775" y="419995"/>
                </a:cubicBezTo>
                <a:cubicBezTo>
                  <a:pt x="4220964" y="709488"/>
                  <a:pt x="4449625" y="891535"/>
                  <a:pt x="4655737" y="1068099"/>
                </a:cubicBezTo>
                <a:cubicBezTo>
                  <a:pt x="5169527" y="1508061"/>
                  <a:pt x="5344373" y="2032158"/>
                  <a:pt x="5103604" y="2589405"/>
                </a:cubicBezTo>
                <a:cubicBezTo>
                  <a:pt x="5010230" y="2805523"/>
                  <a:pt x="4828675" y="2993264"/>
                  <a:pt x="4657611" y="3164269"/>
                </a:cubicBezTo>
                <a:cubicBezTo>
                  <a:pt x="4198817" y="3622744"/>
                  <a:pt x="4217616" y="4154456"/>
                  <a:pt x="4499219" y="4641255"/>
                </a:cubicBezTo>
                <a:cubicBezTo>
                  <a:pt x="4699839" y="4986832"/>
                  <a:pt x="4940395" y="5311556"/>
                  <a:pt x="5110950" y="5670858"/>
                </a:cubicBezTo>
                <a:cubicBezTo>
                  <a:pt x="5277001" y="6019042"/>
                  <a:pt x="5375520" y="6366409"/>
                  <a:pt x="5396522" y="6707670"/>
                </a:cubicBezTo>
                <a:lnTo>
                  <a:pt x="5398895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60A049E-466C-2011-AB45-21FF4A5385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07191" y="1203913"/>
            <a:ext cx="6290398" cy="4268298"/>
          </a:xfrm>
        </p:spPr>
        <p:txBody>
          <a:bodyPr anchor="t">
            <a:noAutofit/>
          </a:bodyPr>
          <a:lstStyle/>
          <a:p>
            <a:r>
              <a:rPr lang="nl-BE" sz="2400" dirty="0"/>
              <a:t>Als je weet op lange termijn waar je naar toe wil, is het goed om verschillende routes te visualiseren (visie) die je best kan volgen.</a:t>
            </a:r>
          </a:p>
          <a:p>
            <a:r>
              <a:rPr lang="nl-BE" sz="2400" dirty="0"/>
              <a:t>Wat wil de missie zeggen voor:</a:t>
            </a:r>
          </a:p>
          <a:p>
            <a:pPr marL="792900" lvl="1" indent="-342900"/>
            <a:r>
              <a:rPr lang="nl-BE" sz="2400" dirty="0"/>
              <a:t>Je programmatie - aanbod </a:t>
            </a:r>
          </a:p>
          <a:p>
            <a:pPr marL="792900" lvl="1" indent="-342900"/>
            <a:r>
              <a:rPr lang="nl-BE" sz="2400" dirty="0"/>
              <a:t>Je financies - middelen</a:t>
            </a:r>
          </a:p>
          <a:p>
            <a:pPr marL="792900" lvl="1" indent="-342900"/>
            <a:r>
              <a:rPr lang="nl-BE" sz="2400" dirty="0"/>
              <a:t>Je team - je medewerkers</a:t>
            </a:r>
          </a:p>
          <a:p>
            <a:pPr marL="792900" lvl="1" indent="-342900"/>
            <a:r>
              <a:rPr lang="nl-BE" sz="2400" dirty="0"/>
              <a:t>Je communicatie</a:t>
            </a:r>
          </a:p>
          <a:p>
            <a:pPr marL="792900" lvl="1" indent="-342900"/>
            <a:r>
              <a:rPr lang="nl-BE" sz="2400" dirty="0"/>
              <a:t>Je locatie</a:t>
            </a:r>
          </a:p>
          <a:p>
            <a:pPr marL="792900" lvl="1" indent="-342900"/>
            <a:r>
              <a:rPr lang="nl-BE" sz="2400" dirty="0"/>
              <a:t>…..</a:t>
            </a:r>
          </a:p>
          <a:p>
            <a:endParaRPr lang="nl-BE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BE" sz="2400" dirty="0"/>
          </a:p>
        </p:txBody>
      </p:sp>
    </p:spTree>
    <p:extLst>
      <p:ext uri="{BB962C8B-B14F-4D97-AF65-F5344CB8AC3E}">
        <p14:creationId xmlns:p14="http://schemas.microsoft.com/office/powerpoint/2010/main" val="417140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 descr="Afbeelding met schermopname, tekst&#10;&#10;Automatisch gegenereerde beschrijving">
            <a:extLst>
              <a:ext uri="{FF2B5EF4-FFF2-40B4-BE49-F238E27FC236}">
                <a16:creationId xmlns:a16="http://schemas.microsoft.com/office/drawing/2014/main" id="{CCF1B8EB-1069-2FD4-DDB9-A898173736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16"/>
            <a:ext cx="12193808" cy="6856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379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theme/theme1.xml><?xml version="1.0" encoding="utf-8"?>
<a:theme xmlns:a="http://schemas.openxmlformats.org/drawingml/2006/main" name="GlowVTI">
  <a:themeElements>
    <a:clrScheme name="AnalogousFromRegularSeedRightStep">
      <a:dk1>
        <a:srgbClr val="000000"/>
      </a:dk1>
      <a:lt1>
        <a:srgbClr val="FFFFFF"/>
      </a:lt1>
      <a:dk2>
        <a:srgbClr val="1C2732"/>
      </a:dk2>
      <a:lt2>
        <a:srgbClr val="F3F0F1"/>
      </a:lt2>
      <a:accent1>
        <a:srgbClr val="21B782"/>
      </a:accent1>
      <a:accent2>
        <a:srgbClr val="14B1BC"/>
      </a:accent2>
      <a:accent3>
        <a:srgbClr val="298CE7"/>
      </a:accent3>
      <a:accent4>
        <a:srgbClr val="2E40D9"/>
      </a:accent4>
      <a:accent5>
        <a:srgbClr val="6529E7"/>
      </a:accent5>
      <a:accent6>
        <a:srgbClr val="A217D5"/>
      </a:accent6>
      <a:hlink>
        <a:srgbClr val="BF3F6C"/>
      </a:hlink>
      <a:folHlink>
        <a:srgbClr val="7F7F7F"/>
      </a:folHlink>
    </a:clrScheme>
    <a:fontScheme name="Blur">
      <a:majorFont>
        <a:latin typeface="Bell M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lowVTI" id="{D5B5AA20-F6D3-43B8-AF6B-ECAF69256418}" vid="{93025AB5-1D44-4CD3-9BC3-729F6E11E040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47c219a2-6508-429c-aab5-570f2b56449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84394D6C54CF240BE2A3EBEAAC6C28A" ma:contentTypeVersion="15" ma:contentTypeDescription="Create a new document." ma:contentTypeScope="" ma:versionID="621ee31c12c92b1d1f43577eccb5fd36">
  <xsd:schema xmlns:xsd="http://www.w3.org/2001/XMLSchema" xmlns:xs="http://www.w3.org/2001/XMLSchema" xmlns:p="http://schemas.microsoft.com/office/2006/metadata/properties" xmlns:ns3="47c219a2-6508-429c-aab5-570f2b564492" xmlns:ns4="e2d06ef8-aaed-4cc3-9576-5974e5648116" targetNamespace="http://schemas.microsoft.com/office/2006/metadata/properties" ma:root="true" ma:fieldsID="9b1ab8362910f2f5ad793b9b867799cf" ns3:_="" ns4:_="">
    <xsd:import namespace="47c219a2-6508-429c-aab5-570f2b564492"/>
    <xsd:import namespace="e2d06ef8-aaed-4cc3-9576-5974e564811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_activity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c219a2-6508-429c-aab5-570f2b56449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d06ef8-aaed-4cc3-9576-5974e5648116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B2288EA-03C6-4BBA-8DF3-4D859106E2BF}">
  <ds:schemaRefs>
    <ds:schemaRef ds:uri="http://schemas.microsoft.com/office/2006/metadata/properties"/>
    <ds:schemaRef ds:uri="http://schemas.microsoft.com/office/infopath/2007/PartnerControls"/>
    <ds:schemaRef ds:uri="47c219a2-6508-429c-aab5-570f2b564492"/>
  </ds:schemaRefs>
</ds:datastoreItem>
</file>

<file path=customXml/itemProps2.xml><?xml version="1.0" encoding="utf-8"?>
<ds:datastoreItem xmlns:ds="http://schemas.openxmlformats.org/officeDocument/2006/customXml" ds:itemID="{384849EC-D795-4129-81F2-BBC75E12407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E93ED45-A3E6-45FC-A535-7A97E4C1EBD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7c219a2-6508-429c-aab5-570f2b564492"/>
    <ds:schemaRef ds:uri="e2d06ef8-aaed-4cc3-9576-5974e564811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80</Words>
  <Application>Microsoft Macintosh PowerPoint</Application>
  <PresentationFormat>Breedbeeld</PresentationFormat>
  <Paragraphs>11</Paragraphs>
  <Slides>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7" baseType="lpstr">
      <vt:lpstr>Arial</vt:lpstr>
      <vt:lpstr>Avenir Next LT Pro</vt:lpstr>
      <vt:lpstr>Bell MT</vt:lpstr>
      <vt:lpstr>GlowVTI</vt:lpstr>
      <vt:lpstr>Stap 5: Werk  een visie uit…</vt:lpstr>
      <vt:lpstr>Stap 5: Werk een visie uit of leg de vaarboeien…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Stap 5: Werk  een visie uit…</dc:title>
  <dc:creator>Walter Van Wouwe</dc:creator>
  <cp:lastModifiedBy>Walter Van Wouwe</cp:lastModifiedBy>
  <cp:revision>3</cp:revision>
  <dcterms:created xsi:type="dcterms:W3CDTF">2023-07-12T19:38:10Z</dcterms:created>
  <dcterms:modified xsi:type="dcterms:W3CDTF">2023-07-25T18:56:36Z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0x010100284394D6C54CF240BE2A3EBEAAC6C28A</vt:lpwstr>
  </property>
</Properties>
</file>