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41" r:id="rId2"/>
    <p:sldId id="340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2" r:id="rId13"/>
    <p:sldId id="351" r:id="rId14"/>
    <p:sldId id="353" r:id="rId15"/>
    <p:sldId id="354" r:id="rId16"/>
    <p:sldId id="355" r:id="rId1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1CAE8-5424-489E-9486-568E82E1CE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B0C5DE-1295-4F96-B979-121CA55D7B6B}">
      <dgm:prSet/>
      <dgm:spPr/>
      <dgm:t>
        <a:bodyPr/>
        <a:lstStyle/>
        <a:p>
          <a:r>
            <a:rPr lang="nl-BE"/>
            <a:t>Optie 1: Sociale projecten en logistieke projecten.</a:t>
          </a:r>
          <a:endParaRPr lang="en-US"/>
        </a:p>
      </dgm:t>
    </dgm:pt>
    <dgm:pt modelId="{562098E7-D620-402B-818F-BDFD9DFA67BF}" type="parTrans" cxnId="{2F66F35C-A6D6-4116-9E4A-186FEA6B6D10}">
      <dgm:prSet/>
      <dgm:spPr/>
      <dgm:t>
        <a:bodyPr/>
        <a:lstStyle/>
        <a:p>
          <a:endParaRPr lang="en-US"/>
        </a:p>
      </dgm:t>
    </dgm:pt>
    <dgm:pt modelId="{5EA66112-D58F-4A7B-B685-2196D893E3D8}" type="sibTrans" cxnId="{2F66F35C-A6D6-4116-9E4A-186FEA6B6D10}">
      <dgm:prSet/>
      <dgm:spPr/>
      <dgm:t>
        <a:bodyPr/>
        <a:lstStyle/>
        <a:p>
          <a:endParaRPr lang="en-US"/>
        </a:p>
      </dgm:t>
    </dgm:pt>
    <dgm:pt modelId="{70CFF098-7EE6-4687-AFE9-CD4FDBD8A84C}">
      <dgm:prSet/>
      <dgm:spPr/>
      <dgm:t>
        <a:bodyPr/>
        <a:lstStyle/>
        <a:p>
          <a:r>
            <a:rPr lang="nl-BE"/>
            <a:t>Optie 2: Innovatieve projecten en sociale projecten.</a:t>
          </a:r>
          <a:endParaRPr lang="en-US"/>
        </a:p>
      </dgm:t>
    </dgm:pt>
    <dgm:pt modelId="{EB13C3BA-DCE6-4159-81CC-5CA6847AE454}" type="parTrans" cxnId="{F2EC344B-2611-44D0-89DD-DE0EFF90A88C}">
      <dgm:prSet/>
      <dgm:spPr/>
      <dgm:t>
        <a:bodyPr/>
        <a:lstStyle/>
        <a:p>
          <a:endParaRPr lang="en-US"/>
        </a:p>
      </dgm:t>
    </dgm:pt>
    <dgm:pt modelId="{2CA5247A-9CEA-4A48-A4C7-2785F05EB92D}" type="sibTrans" cxnId="{F2EC344B-2611-44D0-89DD-DE0EFF90A88C}">
      <dgm:prSet/>
      <dgm:spPr/>
      <dgm:t>
        <a:bodyPr/>
        <a:lstStyle/>
        <a:p>
          <a:endParaRPr lang="en-US"/>
        </a:p>
      </dgm:t>
    </dgm:pt>
    <dgm:pt modelId="{C34AD4E8-5AA8-4699-A043-606D57E73E82}">
      <dgm:prSet/>
      <dgm:spPr/>
      <dgm:t>
        <a:bodyPr/>
        <a:lstStyle/>
        <a:p>
          <a:r>
            <a:rPr lang="nl-BE"/>
            <a:t>Optie 3: Borgen - vernieuwen werking en sociale projecten</a:t>
          </a:r>
          <a:endParaRPr lang="en-US"/>
        </a:p>
      </dgm:t>
    </dgm:pt>
    <dgm:pt modelId="{BDFFD1FE-B502-4F03-B88C-17AFA26DB8BC}" type="parTrans" cxnId="{9556B56A-4857-4984-8465-22EC89C8CB84}">
      <dgm:prSet/>
      <dgm:spPr/>
      <dgm:t>
        <a:bodyPr/>
        <a:lstStyle/>
        <a:p>
          <a:endParaRPr lang="en-US"/>
        </a:p>
      </dgm:t>
    </dgm:pt>
    <dgm:pt modelId="{68C2F395-E426-468C-8B97-4F88EB4A5F67}" type="sibTrans" cxnId="{9556B56A-4857-4984-8465-22EC89C8CB84}">
      <dgm:prSet/>
      <dgm:spPr/>
      <dgm:t>
        <a:bodyPr/>
        <a:lstStyle/>
        <a:p>
          <a:endParaRPr lang="en-US"/>
        </a:p>
      </dgm:t>
    </dgm:pt>
    <dgm:pt modelId="{C47E8175-8CBA-1145-AC3C-01A83A078D09}" type="pres">
      <dgm:prSet presAssocID="{D9F1CAE8-5424-489E-9486-568E82E1CE0D}" presName="linear" presStyleCnt="0">
        <dgm:presLayoutVars>
          <dgm:animLvl val="lvl"/>
          <dgm:resizeHandles val="exact"/>
        </dgm:presLayoutVars>
      </dgm:prSet>
      <dgm:spPr/>
    </dgm:pt>
    <dgm:pt modelId="{EF670B33-296A-8542-A9E6-7849E9B1B44C}" type="pres">
      <dgm:prSet presAssocID="{8EB0C5DE-1295-4F96-B979-121CA55D7B6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62AEC7-BA5A-874F-8EC3-4F1503311A3D}" type="pres">
      <dgm:prSet presAssocID="{5EA66112-D58F-4A7B-B685-2196D893E3D8}" presName="spacer" presStyleCnt="0"/>
      <dgm:spPr/>
    </dgm:pt>
    <dgm:pt modelId="{4C430715-FA8B-4643-9909-3833F1D482AD}" type="pres">
      <dgm:prSet presAssocID="{70CFF098-7EE6-4687-AFE9-CD4FDBD8A8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2AE485-B7BC-EC40-91A5-5ED883086825}" type="pres">
      <dgm:prSet presAssocID="{2CA5247A-9CEA-4A48-A4C7-2785F05EB92D}" presName="spacer" presStyleCnt="0"/>
      <dgm:spPr/>
    </dgm:pt>
    <dgm:pt modelId="{11F5E3EE-98AD-D847-B3DD-1DAE8A1698D5}" type="pres">
      <dgm:prSet presAssocID="{C34AD4E8-5AA8-4699-A043-606D57E73E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DD8D42-3333-E644-AE7A-F628EDE114FC}" type="presOf" srcId="{C34AD4E8-5AA8-4699-A043-606D57E73E82}" destId="{11F5E3EE-98AD-D847-B3DD-1DAE8A1698D5}" srcOrd="0" destOrd="0" presId="urn:microsoft.com/office/officeart/2005/8/layout/vList2"/>
    <dgm:cxn modelId="{F2EC344B-2611-44D0-89DD-DE0EFF90A88C}" srcId="{D9F1CAE8-5424-489E-9486-568E82E1CE0D}" destId="{70CFF098-7EE6-4687-AFE9-CD4FDBD8A84C}" srcOrd="1" destOrd="0" parTransId="{EB13C3BA-DCE6-4159-81CC-5CA6847AE454}" sibTransId="{2CA5247A-9CEA-4A48-A4C7-2785F05EB92D}"/>
    <dgm:cxn modelId="{2F66F35C-A6D6-4116-9E4A-186FEA6B6D10}" srcId="{D9F1CAE8-5424-489E-9486-568E82E1CE0D}" destId="{8EB0C5DE-1295-4F96-B979-121CA55D7B6B}" srcOrd="0" destOrd="0" parTransId="{562098E7-D620-402B-818F-BDFD9DFA67BF}" sibTransId="{5EA66112-D58F-4A7B-B685-2196D893E3D8}"/>
    <dgm:cxn modelId="{9556B56A-4857-4984-8465-22EC89C8CB84}" srcId="{D9F1CAE8-5424-489E-9486-568E82E1CE0D}" destId="{C34AD4E8-5AA8-4699-A043-606D57E73E82}" srcOrd="2" destOrd="0" parTransId="{BDFFD1FE-B502-4F03-B88C-17AFA26DB8BC}" sibTransId="{68C2F395-E426-468C-8B97-4F88EB4A5F67}"/>
    <dgm:cxn modelId="{A18565B5-47D6-A949-99D8-6859C192F0BD}" type="presOf" srcId="{8EB0C5DE-1295-4F96-B979-121CA55D7B6B}" destId="{EF670B33-296A-8542-A9E6-7849E9B1B44C}" srcOrd="0" destOrd="0" presId="urn:microsoft.com/office/officeart/2005/8/layout/vList2"/>
    <dgm:cxn modelId="{FE3DE6C6-E692-2443-BD05-8EDBBB9FF19E}" type="presOf" srcId="{70CFF098-7EE6-4687-AFE9-CD4FDBD8A84C}" destId="{4C430715-FA8B-4643-9909-3833F1D482AD}" srcOrd="0" destOrd="0" presId="urn:microsoft.com/office/officeart/2005/8/layout/vList2"/>
    <dgm:cxn modelId="{DD9479ED-0155-F043-AD04-25DDCF7AFEF5}" type="presOf" srcId="{D9F1CAE8-5424-489E-9486-568E82E1CE0D}" destId="{C47E8175-8CBA-1145-AC3C-01A83A078D09}" srcOrd="0" destOrd="0" presId="urn:microsoft.com/office/officeart/2005/8/layout/vList2"/>
    <dgm:cxn modelId="{C44A1067-2AED-894C-8B53-0DBC517FDC13}" type="presParOf" srcId="{C47E8175-8CBA-1145-AC3C-01A83A078D09}" destId="{EF670B33-296A-8542-A9E6-7849E9B1B44C}" srcOrd="0" destOrd="0" presId="urn:microsoft.com/office/officeart/2005/8/layout/vList2"/>
    <dgm:cxn modelId="{AE862FFB-F38C-6C4D-8812-751FB86879F4}" type="presParOf" srcId="{C47E8175-8CBA-1145-AC3C-01A83A078D09}" destId="{9E62AEC7-BA5A-874F-8EC3-4F1503311A3D}" srcOrd="1" destOrd="0" presId="urn:microsoft.com/office/officeart/2005/8/layout/vList2"/>
    <dgm:cxn modelId="{7242E7BA-3B56-D745-9C15-4B041B15A135}" type="presParOf" srcId="{C47E8175-8CBA-1145-AC3C-01A83A078D09}" destId="{4C430715-FA8B-4643-9909-3833F1D482AD}" srcOrd="2" destOrd="0" presId="urn:microsoft.com/office/officeart/2005/8/layout/vList2"/>
    <dgm:cxn modelId="{EF403D56-6C20-3E4B-A480-07A0416ABC10}" type="presParOf" srcId="{C47E8175-8CBA-1145-AC3C-01A83A078D09}" destId="{ED2AE485-B7BC-EC40-91A5-5ED883086825}" srcOrd="3" destOrd="0" presId="urn:microsoft.com/office/officeart/2005/8/layout/vList2"/>
    <dgm:cxn modelId="{D77546EF-F714-8A4C-B42A-3C41EF0CC923}" type="presParOf" srcId="{C47E8175-8CBA-1145-AC3C-01A83A078D09}" destId="{11F5E3EE-98AD-D847-B3DD-1DAE8A1698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BD4FA-FBCF-484A-9EB7-B2143FEE04A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98062F-B23C-4BBA-8F51-ED37BB9629E5}">
      <dgm:prSet/>
      <dgm:spPr/>
      <dgm:t>
        <a:bodyPr/>
        <a:lstStyle/>
        <a:p>
          <a:r>
            <a:rPr lang="nl-BE" dirty="0"/>
            <a:t>1. Twee euro binnenkrijgen, 1 euro winst.</a:t>
          </a:r>
          <a:endParaRPr lang="en-US" dirty="0"/>
        </a:p>
      </dgm:t>
    </dgm:pt>
    <dgm:pt modelId="{14A12136-FB51-48AA-974A-0062696EA7B8}" type="parTrans" cxnId="{3F32A119-EA3A-41AD-961F-F2E5A641747B}">
      <dgm:prSet/>
      <dgm:spPr/>
      <dgm:t>
        <a:bodyPr/>
        <a:lstStyle/>
        <a:p>
          <a:endParaRPr lang="en-US"/>
        </a:p>
      </dgm:t>
    </dgm:pt>
    <dgm:pt modelId="{6E283BBF-914E-4337-8EED-B99E746DB68A}" type="sibTrans" cxnId="{3F32A119-EA3A-41AD-961F-F2E5A641747B}">
      <dgm:prSet/>
      <dgm:spPr/>
      <dgm:t>
        <a:bodyPr/>
        <a:lstStyle/>
        <a:p>
          <a:endParaRPr lang="en-US"/>
        </a:p>
      </dgm:t>
    </dgm:pt>
    <dgm:pt modelId="{1916B750-51BB-42B1-AECD-7605B3EE51E9}">
      <dgm:prSet/>
      <dgm:spPr/>
      <dgm:t>
        <a:bodyPr/>
        <a:lstStyle/>
        <a:p>
          <a:r>
            <a:rPr lang="nl-BE" dirty="0"/>
            <a:t>2. Drie euro binnenkrijgen, 2 euro winst.</a:t>
          </a:r>
          <a:endParaRPr lang="en-US" dirty="0"/>
        </a:p>
      </dgm:t>
    </dgm:pt>
    <dgm:pt modelId="{0443F277-F2CF-44B2-A877-768A30A61F6F}" type="parTrans" cxnId="{36CFFFE6-2010-4076-98E3-670A0BF6D16C}">
      <dgm:prSet/>
      <dgm:spPr/>
      <dgm:t>
        <a:bodyPr/>
        <a:lstStyle/>
        <a:p>
          <a:endParaRPr lang="en-US"/>
        </a:p>
      </dgm:t>
    </dgm:pt>
    <dgm:pt modelId="{048315B6-CA2C-4953-B258-56537497FE3E}" type="sibTrans" cxnId="{36CFFFE6-2010-4076-98E3-670A0BF6D16C}">
      <dgm:prSet/>
      <dgm:spPr/>
      <dgm:t>
        <a:bodyPr/>
        <a:lstStyle/>
        <a:p>
          <a:endParaRPr lang="en-US"/>
        </a:p>
      </dgm:t>
    </dgm:pt>
    <dgm:pt modelId="{0FA576CC-491A-44D2-8D18-6CCD9D392A21}">
      <dgm:prSet/>
      <dgm:spPr/>
      <dgm:t>
        <a:bodyPr/>
        <a:lstStyle/>
        <a:p>
          <a:r>
            <a:rPr lang="nl-BE" dirty="0"/>
            <a:t>3. Vijf euro binnenkrijgen, 4 euro winst.</a:t>
          </a:r>
          <a:endParaRPr lang="en-US" dirty="0"/>
        </a:p>
      </dgm:t>
    </dgm:pt>
    <dgm:pt modelId="{EFC280F5-2DD3-43ED-930D-8E18EBB7C61A}" type="parTrans" cxnId="{500FAE4D-FFFA-474E-8012-ACDE994C5F1F}">
      <dgm:prSet/>
      <dgm:spPr/>
      <dgm:t>
        <a:bodyPr/>
        <a:lstStyle/>
        <a:p>
          <a:endParaRPr lang="en-US"/>
        </a:p>
      </dgm:t>
    </dgm:pt>
    <dgm:pt modelId="{99888037-22DD-46EC-9596-EB0D55B85EB8}" type="sibTrans" cxnId="{500FAE4D-FFFA-474E-8012-ACDE994C5F1F}">
      <dgm:prSet/>
      <dgm:spPr/>
      <dgm:t>
        <a:bodyPr/>
        <a:lstStyle/>
        <a:p>
          <a:endParaRPr lang="en-US"/>
        </a:p>
      </dgm:t>
    </dgm:pt>
    <dgm:pt modelId="{6CE3CC21-D986-9E41-91DF-B3326732F4D9}" type="pres">
      <dgm:prSet presAssocID="{030BD4FA-FBCF-484A-9EB7-B2143FEE04AF}" presName="linear" presStyleCnt="0">
        <dgm:presLayoutVars>
          <dgm:animLvl val="lvl"/>
          <dgm:resizeHandles val="exact"/>
        </dgm:presLayoutVars>
      </dgm:prSet>
      <dgm:spPr/>
    </dgm:pt>
    <dgm:pt modelId="{EF5D66F8-EB18-654F-BD12-C6F340800012}" type="pres">
      <dgm:prSet presAssocID="{2C98062F-B23C-4BBA-8F51-ED37BB9629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A20E4D-9119-D741-A810-C73DE47A0455}" type="pres">
      <dgm:prSet presAssocID="{6E283BBF-914E-4337-8EED-B99E746DB68A}" presName="spacer" presStyleCnt="0"/>
      <dgm:spPr/>
    </dgm:pt>
    <dgm:pt modelId="{004DFA2D-30A3-4344-A7FF-E4DF750C7A17}" type="pres">
      <dgm:prSet presAssocID="{1916B750-51BB-42B1-AECD-7605B3EE51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F79B03-8179-A043-872F-11E87183951A}" type="pres">
      <dgm:prSet presAssocID="{048315B6-CA2C-4953-B258-56537497FE3E}" presName="spacer" presStyleCnt="0"/>
      <dgm:spPr/>
    </dgm:pt>
    <dgm:pt modelId="{16E90F36-9992-5543-8274-1CC4906C5AD0}" type="pres">
      <dgm:prSet presAssocID="{0FA576CC-491A-44D2-8D18-6CCD9D392A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32A119-EA3A-41AD-961F-F2E5A641747B}" srcId="{030BD4FA-FBCF-484A-9EB7-B2143FEE04AF}" destId="{2C98062F-B23C-4BBA-8F51-ED37BB9629E5}" srcOrd="0" destOrd="0" parTransId="{14A12136-FB51-48AA-974A-0062696EA7B8}" sibTransId="{6E283BBF-914E-4337-8EED-B99E746DB68A}"/>
    <dgm:cxn modelId="{E4239B3E-4495-954F-B915-228BFB5C1A1F}" type="presOf" srcId="{2C98062F-B23C-4BBA-8F51-ED37BB9629E5}" destId="{EF5D66F8-EB18-654F-BD12-C6F340800012}" srcOrd="0" destOrd="0" presId="urn:microsoft.com/office/officeart/2005/8/layout/vList2"/>
    <dgm:cxn modelId="{500FAE4D-FFFA-474E-8012-ACDE994C5F1F}" srcId="{030BD4FA-FBCF-484A-9EB7-B2143FEE04AF}" destId="{0FA576CC-491A-44D2-8D18-6CCD9D392A21}" srcOrd="2" destOrd="0" parTransId="{EFC280F5-2DD3-43ED-930D-8E18EBB7C61A}" sibTransId="{99888037-22DD-46EC-9596-EB0D55B85EB8}"/>
    <dgm:cxn modelId="{3E4D3C7A-8055-9344-B19D-0819695A9029}" type="presOf" srcId="{1916B750-51BB-42B1-AECD-7605B3EE51E9}" destId="{004DFA2D-30A3-4344-A7FF-E4DF750C7A17}" srcOrd="0" destOrd="0" presId="urn:microsoft.com/office/officeart/2005/8/layout/vList2"/>
    <dgm:cxn modelId="{8014BBB9-B1DE-6844-B30A-59607DA1698F}" type="presOf" srcId="{030BD4FA-FBCF-484A-9EB7-B2143FEE04AF}" destId="{6CE3CC21-D986-9E41-91DF-B3326732F4D9}" srcOrd="0" destOrd="0" presId="urn:microsoft.com/office/officeart/2005/8/layout/vList2"/>
    <dgm:cxn modelId="{36CFFFE6-2010-4076-98E3-670A0BF6D16C}" srcId="{030BD4FA-FBCF-484A-9EB7-B2143FEE04AF}" destId="{1916B750-51BB-42B1-AECD-7605B3EE51E9}" srcOrd="1" destOrd="0" parTransId="{0443F277-F2CF-44B2-A877-768A30A61F6F}" sibTransId="{048315B6-CA2C-4953-B258-56537497FE3E}"/>
    <dgm:cxn modelId="{1E4623FD-FA5E-0648-B9F0-7459EF3451D0}" type="presOf" srcId="{0FA576CC-491A-44D2-8D18-6CCD9D392A21}" destId="{16E90F36-9992-5543-8274-1CC4906C5AD0}" srcOrd="0" destOrd="0" presId="urn:microsoft.com/office/officeart/2005/8/layout/vList2"/>
    <dgm:cxn modelId="{BFA7C64B-56BD-6443-A51A-796448241E80}" type="presParOf" srcId="{6CE3CC21-D986-9E41-91DF-B3326732F4D9}" destId="{EF5D66F8-EB18-654F-BD12-C6F340800012}" srcOrd="0" destOrd="0" presId="urn:microsoft.com/office/officeart/2005/8/layout/vList2"/>
    <dgm:cxn modelId="{D7F58AAC-D772-5943-977E-514C5D904F8B}" type="presParOf" srcId="{6CE3CC21-D986-9E41-91DF-B3326732F4D9}" destId="{65A20E4D-9119-D741-A810-C73DE47A0455}" srcOrd="1" destOrd="0" presId="urn:microsoft.com/office/officeart/2005/8/layout/vList2"/>
    <dgm:cxn modelId="{E6A0C061-B06A-4C49-9A7D-192652F114FD}" type="presParOf" srcId="{6CE3CC21-D986-9E41-91DF-B3326732F4D9}" destId="{004DFA2D-30A3-4344-A7FF-E4DF750C7A17}" srcOrd="2" destOrd="0" presId="urn:microsoft.com/office/officeart/2005/8/layout/vList2"/>
    <dgm:cxn modelId="{7920267B-3434-994C-A111-96681FFA37A7}" type="presParOf" srcId="{6CE3CC21-D986-9E41-91DF-B3326732F4D9}" destId="{FAF79B03-8179-A043-872F-11E87183951A}" srcOrd="3" destOrd="0" presId="urn:microsoft.com/office/officeart/2005/8/layout/vList2"/>
    <dgm:cxn modelId="{B2B3743D-0EB2-2C48-A0D8-F2883948ABB6}" type="presParOf" srcId="{6CE3CC21-D986-9E41-91DF-B3326732F4D9}" destId="{16E90F36-9992-5543-8274-1CC4906C5A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53131-31F1-41C9-8F71-2082E4BA7A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3976304-41B0-4A88-82DF-1B2ED424BEDF}">
      <dgm:prSet/>
      <dgm:spPr/>
      <dgm:t>
        <a:bodyPr/>
        <a:lstStyle/>
        <a:p>
          <a:r>
            <a:rPr lang="nl-BE"/>
            <a:t>Optie 1: 3 keer</a:t>
          </a:r>
          <a:endParaRPr lang="en-US"/>
        </a:p>
      </dgm:t>
    </dgm:pt>
    <dgm:pt modelId="{89F92DC2-37AD-4E2D-B80B-41E98F4EB460}" type="parTrans" cxnId="{44B2A697-BF46-4BF7-B5C2-D0FD02902B41}">
      <dgm:prSet/>
      <dgm:spPr/>
      <dgm:t>
        <a:bodyPr/>
        <a:lstStyle/>
        <a:p>
          <a:endParaRPr lang="en-US"/>
        </a:p>
      </dgm:t>
    </dgm:pt>
    <dgm:pt modelId="{41F581E5-D3D8-4C68-B2E1-07A36BC63836}" type="sibTrans" cxnId="{44B2A697-BF46-4BF7-B5C2-D0FD02902B41}">
      <dgm:prSet/>
      <dgm:spPr/>
      <dgm:t>
        <a:bodyPr/>
        <a:lstStyle/>
        <a:p>
          <a:endParaRPr lang="en-US"/>
        </a:p>
      </dgm:t>
    </dgm:pt>
    <dgm:pt modelId="{18BDF013-9F52-4A77-8747-526BD8C3DFBA}">
      <dgm:prSet/>
      <dgm:spPr/>
      <dgm:t>
        <a:bodyPr/>
        <a:lstStyle/>
        <a:p>
          <a:r>
            <a:rPr lang="nl-BE"/>
            <a:t>Optie 2: 5 keer</a:t>
          </a:r>
          <a:endParaRPr lang="en-US"/>
        </a:p>
      </dgm:t>
    </dgm:pt>
    <dgm:pt modelId="{648039BA-D852-4691-B0D5-B507DFE147B1}" type="parTrans" cxnId="{DE032965-2471-47B6-BB7F-22BC430B9AF8}">
      <dgm:prSet/>
      <dgm:spPr/>
      <dgm:t>
        <a:bodyPr/>
        <a:lstStyle/>
        <a:p>
          <a:endParaRPr lang="en-US"/>
        </a:p>
      </dgm:t>
    </dgm:pt>
    <dgm:pt modelId="{5B6768DF-C7F7-4199-AA84-B5D0874EA6C2}" type="sibTrans" cxnId="{DE032965-2471-47B6-BB7F-22BC430B9AF8}">
      <dgm:prSet/>
      <dgm:spPr/>
      <dgm:t>
        <a:bodyPr/>
        <a:lstStyle/>
        <a:p>
          <a:endParaRPr lang="en-US"/>
        </a:p>
      </dgm:t>
    </dgm:pt>
    <dgm:pt modelId="{06FC6A46-EA43-4D4F-8455-175E6CE7E73A}">
      <dgm:prSet/>
      <dgm:spPr/>
      <dgm:t>
        <a:bodyPr/>
        <a:lstStyle/>
        <a:p>
          <a:r>
            <a:rPr lang="nl-BE"/>
            <a:t>Optie 3: 7 keer</a:t>
          </a:r>
          <a:endParaRPr lang="en-US"/>
        </a:p>
      </dgm:t>
    </dgm:pt>
    <dgm:pt modelId="{94F27876-355A-4649-89F8-17B14AF64A13}" type="parTrans" cxnId="{DADDCB5A-C820-4CD4-B0A7-128FC0FDD78D}">
      <dgm:prSet/>
      <dgm:spPr/>
      <dgm:t>
        <a:bodyPr/>
        <a:lstStyle/>
        <a:p>
          <a:endParaRPr lang="en-US"/>
        </a:p>
      </dgm:t>
    </dgm:pt>
    <dgm:pt modelId="{7491FF01-A96D-45EF-8147-F56430D41344}" type="sibTrans" cxnId="{DADDCB5A-C820-4CD4-B0A7-128FC0FDD78D}">
      <dgm:prSet/>
      <dgm:spPr/>
      <dgm:t>
        <a:bodyPr/>
        <a:lstStyle/>
        <a:p>
          <a:endParaRPr lang="en-US"/>
        </a:p>
      </dgm:t>
    </dgm:pt>
    <dgm:pt modelId="{1DACFB28-6DB6-4B79-B9D2-1E732650D14C}">
      <dgm:prSet/>
      <dgm:spPr/>
      <dgm:t>
        <a:bodyPr/>
        <a:lstStyle/>
        <a:p>
          <a:r>
            <a:rPr lang="nl-BE"/>
            <a:t>Optie 4: 9 keer</a:t>
          </a:r>
          <a:endParaRPr lang="en-US"/>
        </a:p>
      </dgm:t>
    </dgm:pt>
    <dgm:pt modelId="{8F2DF2E4-10C0-41B4-90A9-09437640DC10}" type="parTrans" cxnId="{6563EF9E-E499-426B-831F-68ADBB9DB996}">
      <dgm:prSet/>
      <dgm:spPr/>
      <dgm:t>
        <a:bodyPr/>
        <a:lstStyle/>
        <a:p>
          <a:endParaRPr lang="en-US"/>
        </a:p>
      </dgm:t>
    </dgm:pt>
    <dgm:pt modelId="{467CEBCA-511B-4BDD-A7A4-6B03B720437E}" type="sibTrans" cxnId="{6563EF9E-E499-426B-831F-68ADBB9DB996}">
      <dgm:prSet/>
      <dgm:spPr/>
      <dgm:t>
        <a:bodyPr/>
        <a:lstStyle/>
        <a:p>
          <a:endParaRPr lang="en-US"/>
        </a:p>
      </dgm:t>
    </dgm:pt>
    <dgm:pt modelId="{39375AC3-C193-1946-8B53-C678F6ACD7B6}" type="pres">
      <dgm:prSet presAssocID="{D0753131-31F1-41C9-8F71-2082E4BA7AAC}" presName="linear" presStyleCnt="0">
        <dgm:presLayoutVars>
          <dgm:animLvl val="lvl"/>
          <dgm:resizeHandles val="exact"/>
        </dgm:presLayoutVars>
      </dgm:prSet>
      <dgm:spPr/>
    </dgm:pt>
    <dgm:pt modelId="{6E8A7E1F-9EC3-DC46-BEE2-D599DCF32058}" type="pres">
      <dgm:prSet presAssocID="{E3976304-41B0-4A88-82DF-1B2ED424BED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9D4808-A7CE-D842-91B0-D2880A2F21F3}" type="pres">
      <dgm:prSet presAssocID="{41F581E5-D3D8-4C68-B2E1-07A36BC63836}" presName="spacer" presStyleCnt="0"/>
      <dgm:spPr/>
    </dgm:pt>
    <dgm:pt modelId="{36C6C5FD-E8B7-1B46-A16B-16096E05E9F2}" type="pres">
      <dgm:prSet presAssocID="{18BDF013-9F52-4A77-8747-526BD8C3DF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130011-10B7-2D48-B30E-3A2BE6822D02}" type="pres">
      <dgm:prSet presAssocID="{5B6768DF-C7F7-4199-AA84-B5D0874EA6C2}" presName="spacer" presStyleCnt="0"/>
      <dgm:spPr/>
    </dgm:pt>
    <dgm:pt modelId="{4E38DDD0-9625-C943-A00C-4042A1EC928C}" type="pres">
      <dgm:prSet presAssocID="{06FC6A46-EA43-4D4F-8455-175E6CE7E73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A9F935-DB67-5A4A-83B6-61781CABBB79}" type="pres">
      <dgm:prSet presAssocID="{7491FF01-A96D-45EF-8147-F56430D41344}" presName="spacer" presStyleCnt="0"/>
      <dgm:spPr/>
    </dgm:pt>
    <dgm:pt modelId="{C632BE58-3D2C-134A-AD6F-C0E73748A7E4}" type="pres">
      <dgm:prSet presAssocID="{1DACFB28-6DB6-4B79-B9D2-1E732650D14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51160D-F497-6D49-A504-F2128816540C}" type="presOf" srcId="{06FC6A46-EA43-4D4F-8455-175E6CE7E73A}" destId="{4E38DDD0-9625-C943-A00C-4042A1EC928C}" srcOrd="0" destOrd="0" presId="urn:microsoft.com/office/officeart/2005/8/layout/vList2"/>
    <dgm:cxn modelId="{9E5F8617-4E33-C846-A5B8-E4CA7AFB3E8B}" type="presOf" srcId="{E3976304-41B0-4A88-82DF-1B2ED424BEDF}" destId="{6E8A7E1F-9EC3-DC46-BEE2-D599DCF32058}" srcOrd="0" destOrd="0" presId="urn:microsoft.com/office/officeart/2005/8/layout/vList2"/>
    <dgm:cxn modelId="{DADDCB5A-C820-4CD4-B0A7-128FC0FDD78D}" srcId="{D0753131-31F1-41C9-8F71-2082E4BA7AAC}" destId="{06FC6A46-EA43-4D4F-8455-175E6CE7E73A}" srcOrd="2" destOrd="0" parTransId="{94F27876-355A-4649-89F8-17B14AF64A13}" sibTransId="{7491FF01-A96D-45EF-8147-F56430D41344}"/>
    <dgm:cxn modelId="{3125645C-4C1F-244B-BCBB-70540CEE09EA}" type="presOf" srcId="{1DACFB28-6DB6-4B79-B9D2-1E732650D14C}" destId="{C632BE58-3D2C-134A-AD6F-C0E73748A7E4}" srcOrd="0" destOrd="0" presId="urn:microsoft.com/office/officeart/2005/8/layout/vList2"/>
    <dgm:cxn modelId="{B73F025D-1963-C94F-9E02-7EA376F1CEE9}" type="presOf" srcId="{D0753131-31F1-41C9-8F71-2082E4BA7AAC}" destId="{39375AC3-C193-1946-8B53-C678F6ACD7B6}" srcOrd="0" destOrd="0" presId="urn:microsoft.com/office/officeart/2005/8/layout/vList2"/>
    <dgm:cxn modelId="{DE032965-2471-47B6-BB7F-22BC430B9AF8}" srcId="{D0753131-31F1-41C9-8F71-2082E4BA7AAC}" destId="{18BDF013-9F52-4A77-8747-526BD8C3DFBA}" srcOrd="1" destOrd="0" parTransId="{648039BA-D852-4691-B0D5-B507DFE147B1}" sibTransId="{5B6768DF-C7F7-4199-AA84-B5D0874EA6C2}"/>
    <dgm:cxn modelId="{44B2A697-BF46-4BF7-B5C2-D0FD02902B41}" srcId="{D0753131-31F1-41C9-8F71-2082E4BA7AAC}" destId="{E3976304-41B0-4A88-82DF-1B2ED424BEDF}" srcOrd="0" destOrd="0" parTransId="{89F92DC2-37AD-4E2D-B80B-41E98F4EB460}" sibTransId="{41F581E5-D3D8-4C68-B2E1-07A36BC63836}"/>
    <dgm:cxn modelId="{140E109A-FE20-4247-910F-0F1AB731B594}" type="presOf" srcId="{18BDF013-9F52-4A77-8747-526BD8C3DFBA}" destId="{36C6C5FD-E8B7-1B46-A16B-16096E05E9F2}" srcOrd="0" destOrd="0" presId="urn:microsoft.com/office/officeart/2005/8/layout/vList2"/>
    <dgm:cxn modelId="{6563EF9E-E499-426B-831F-68ADBB9DB996}" srcId="{D0753131-31F1-41C9-8F71-2082E4BA7AAC}" destId="{1DACFB28-6DB6-4B79-B9D2-1E732650D14C}" srcOrd="3" destOrd="0" parTransId="{8F2DF2E4-10C0-41B4-90A9-09437640DC10}" sibTransId="{467CEBCA-511B-4BDD-A7A4-6B03B720437E}"/>
    <dgm:cxn modelId="{028FC57E-AFA8-AE44-A700-F9578FEA23F6}" type="presParOf" srcId="{39375AC3-C193-1946-8B53-C678F6ACD7B6}" destId="{6E8A7E1F-9EC3-DC46-BEE2-D599DCF32058}" srcOrd="0" destOrd="0" presId="urn:microsoft.com/office/officeart/2005/8/layout/vList2"/>
    <dgm:cxn modelId="{10EEFA61-C493-7F4C-B3D4-DB564DAE5F06}" type="presParOf" srcId="{39375AC3-C193-1946-8B53-C678F6ACD7B6}" destId="{4C9D4808-A7CE-D842-91B0-D2880A2F21F3}" srcOrd="1" destOrd="0" presId="urn:microsoft.com/office/officeart/2005/8/layout/vList2"/>
    <dgm:cxn modelId="{8DC25C39-62FA-E54D-BAF0-5DE947FC6B60}" type="presParOf" srcId="{39375AC3-C193-1946-8B53-C678F6ACD7B6}" destId="{36C6C5FD-E8B7-1B46-A16B-16096E05E9F2}" srcOrd="2" destOrd="0" presId="urn:microsoft.com/office/officeart/2005/8/layout/vList2"/>
    <dgm:cxn modelId="{E933C5BD-C8EC-3A46-A418-50EC96219387}" type="presParOf" srcId="{39375AC3-C193-1946-8B53-C678F6ACD7B6}" destId="{07130011-10B7-2D48-B30E-3A2BE6822D02}" srcOrd="3" destOrd="0" presId="urn:microsoft.com/office/officeart/2005/8/layout/vList2"/>
    <dgm:cxn modelId="{BDA7EE2F-9324-5545-A442-8C312A58E590}" type="presParOf" srcId="{39375AC3-C193-1946-8B53-C678F6ACD7B6}" destId="{4E38DDD0-9625-C943-A00C-4042A1EC928C}" srcOrd="4" destOrd="0" presId="urn:microsoft.com/office/officeart/2005/8/layout/vList2"/>
    <dgm:cxn modelId="{87BEA087-F966-DF45-90C7-D425345B9F40}" type="presParOf" srcId="{39375AC3-C193-1946-8B53-C678F6ACD7B6}" destId="{75A9F935-DB67-5A4A-83B6-61781CABBB79}" srcOrd="5" destOrd="0" presId="urn:microsoft.com/office/officeart/2005/8/layout/vList2"/>
    <dgm:cxn modelId="{C62FBDB5-BB7B-E147-9AF1-BED64D8F4DAE}" type="presParOf" srcId="{39375AC3-C193-1946-8B53-C678F6ACD7B6}" destId="{C632BE58-3D2C-134A-AD6F-C0E73748A7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D2284-9415-49F2-9A04-B4719EBA28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A45B24-4B9D-4F8D-A955-E0E0E90C43CE}">
      <dgm:prSet/>
      <dgm:spPr/>
      <dgm:t>
        <a:bodyPr/>
        <a:lstStyle/>
        <a:p>
          <a:r>
            <a:rPr lang="nl-BE"/>
            <a:t>Optie 1: Reageren, aandacht geven, appeleren, kraken.</a:t>
          </a:r>
          <a:endParaRPr lang="en-US"/>
        </a:p>
      </dgm:t>
    </dgm:pt>
    <dgm:pt modelId="{86893ACB-CAEB-4DCC-8068-21C7DC413036}" type="parTrans" cxnId="{724C09FC-2119-42FD-89D2-CE9B758B0B59}">
      <dgm:prSet/>
      <dgm:spPr/>
      <dgm:t>
        <a:bodyPr/>
        <a:lstStyle/>
        <a:p>
          <a:endParaRPr lang="en-US"/>
        </a:p>
      </dgm:t>
    </dgm:pt>
    <dgm:pt modelId="{EF2BB7B7-4898-4E9C-B552-391DC6C430ED}" type="sibTrans" cxnId="{724C09FC-2119-42FD-89D2-CE9B758B0B59}">
      <dgm:prSet/>
      <dgm:spPr/>
      <dgm:t>
        <a:bodyPr/>
        <a:lstStyle/>
        <a:p>
          <a:endParaRPr lang="en-US"/>
        </a:p>
      </dgm:t>
    </dgm:pt>
    <dgm:pt modelId="{F6B42F3B-3F91-42FF-9322-DFE7F93637C3}">
      <dgm:prSet/>
      <dgm:spPr/>
      <dgm:t>
        <a:bodyPr/>
        <a:lstStyle/>
        <a:p>
          <a:r>
            <a:rPr lang="nl-BE"/>
            <a:t>Optie 2: Reageren, aandacht geven, aandringen, koesteren</a:t>
          </a:r>
          <a:endParaRPr lang="en-US"/>
        </a:p>
      </dgm:t>
    </dgm:pt>
    <dgm:pt modelId="{8902873F-E06B-4B8C-A1C2-3A534C97A7AF}" type="parTrans" cxnId="{5F8835CD-638D-434B-A681-D02094C61FC8}">
      <dgm:prSet/>
      <dgm:spPr/>
      <dgm:t>
        <a:bodyPr/>
        <a:lstStyle/>
        <a:p>
          <a:endParaRPr lang="en-US"/>
        </a:p>
      </dgm:t>
    </dgm:pt>
    <dgm:pt modelId="{902FA67E-1176-4B0A-A43C-D1B272FA66DE}" type="sibTrans" cxnId="{5F8835CD-638D-434B-A681-D02094C61FC8}">
      <dgm:prSet/>
      <dgm:spPr/>
      <dgm:t>
        <a:bodyPr/>
        <a:lstStyle/>
        <a:p>
          <a:endParaRPr lang="en-US"/>
        </a:p>
      </dgm:t>
    </dgm:pt>
    <dgm:pt modelId="{55D7CCBC-D661-41AA-8076-629082830388}">
      <dgm:prSet/>
      <dgm:spPr/>
      <dgm:t>
        <a:bodyPr/>
        <a:lstStyle/>
        <a:p>
          <a:r>
            <a:rPr lang="nl-BE" dirty="0"/>
            <a:t>Optie 3: Researchen, aandacht geven, appél, koesteren.</a:t>
          </a:r>
          <a:endParaRPr lang="en-US" dirty="0"/>
        </a:p>
      </dgm:t>
    </dgm:pt>
    <dgm:pt modelId="{12F47571-8078-4EA5-A27E-6A3E73FEB581}" type="parTrans" cxnId="{2246FFAE-1C20-4247-977C-5BEFCF31B834}">
      <dgm:prSet/>
      <dgm:spPr/>
      <dgm:t>
        <a:bodyPr/>
        <a:lstStyle/>
        <a:p>
          <a:endParaRPr lang="en-US"/>
        </a:p>
      </dgm:t>
    </dgm:pt>
    <dgm:pt modelId="{9AAB2925-4E87-4FEB-AE3D-2B8AC1ABDA0D}" type="sibTrans" cxnId="{2246FFAE-1C20-4247-977C-5BEFCF31B834}">
      <dgm:prSet/>
      <dgm:spPr/>
      <dgm:t>
        <a:bodyPr/>
        <a:lstStyle/>
        <a:p>
          <a:endParaRPr lang="en-US"/>
        </a:p>
      </dgm:t>
    </dgm:pt>
    <dgm:pt modelId="{713459D3-AFA4-164B-9C38-706727F31C26}" type="pres">
      <dgm:prSet presAssocID="{E87D2284-9415-49F2-9A04-B4719EBA28E2}" presName="linear" presStyleCnt="0">
        <dgm:presLayoutVars>
          <dgm:animLvl val="lvl"/>
          <dgm:resizeHandles val="exact"/>
        </dgm:presLayoutVars>
      </dgm:prSet>
      <dgm:spPr/>
    </dgm:pt>
    <dgm:pt modelId="{6FBF2FFC-8F69-C146-97C4-F20B2FFF3A4E}" type="pres">
      <dgm:prSet presAssocID="{79A45B24-4B9D-4F8D-A955-E0E0E90C43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C70C0-893F-2642-85B2-E61776D16632}" type="pres">
      <dgm:prSet presAssocID="{EF2BB7B7-4898-4E9C-B552-391DC6C430ED}" presName="spacer" presStyleCnt="0"/>
      <dgm:spPr/>
    </dgm:pt>
    <dgm:pt modelId="{C0C8CFFB-A28F-F64E-84AF-536A5BD7F239}" type="pres">
      <dgm:prSet presAssocID="{F6B42F3B-3F91-42FF-9322-DFE7F93637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F57E19-B69F-5340-B244-B67DB402516C}" type="pres">
      <dgm:prSet presAssocID="{902FA67E-1176-4B0A-A43C-D1B272FA66DE}" presName="spacer" presStyleCnt="0"/>
      <dgm:spPr/>
    </dgm:pt>
    <dgm:pt modelId="{0E100216-DCE1-374B-97E8-85B43287BA5C}" type="pres">
      <dgm:prSet presAssocID="{55D7CCBC-D661-41AA-8076-6290828303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290D46-B31F-FF46-AB64-06177ADA0242}" type="presOf" srcId="{79A45B24-4B9D-4F8D-A955-E0E0E90C43CE}" destId="{6FBF2FFC-8F69-C146-97C4-F20B2FFF3A4E}" srcOrd="0" destOrd="0" presId="urn:microsoft.com/office/officeart/2005/8/layout/vList2"/>
    <dgm:cxn modelId="{AD23F146-78A4-6145-BF59-31C5D2B20FC6}" type="presOf" srcId="{E87D2284-9415-49F2-9A04-B4719EBA28E2}" destId="{713459D3-AFA4-164B-9C38-706727F31C26}" srcOrd="0" destOrd="0" presId="urn:microsoft.com/office/officeart/2005/8/layout/vList2"/>
    <dgm:cxn modelId="{FDAA056C-A916-2E4E-BFC8-8157528BCF20}" type="presOf" srcId="{F6B42F3B-3F91-42FF-9322-DFE7F93637C3}" destId="{C0C8CFFB-A28F-F64E-84AF-536A5BD7F239}" srcOrd="0" destOrd="0" presId="urn:microsoft.com/office/officeart/2005/8/layout/vList2"/>
    <dgm:cxn modelId="{88962691-BBD5-DA42-869F-D84ABCEAD1EF}" type="presOf" srcId="{55D7CCBC-D661-41AA-8076-629082830388}" destId="{0E100216-DCE1-374B-97E8-85B43287BA5C}" srcOrd="0" destOrd="0" presId="urn:microsoft.com/office/officeart/2005/8/layout/vList2"/>
    <dgm:cxn modelId="{2246FFAE-1C20-4247-977C-5BEFCF31B834}" srcId="{E87D2284-9415-49F2-9A04-B4719EBA28E2}" destId="{55D7CCBC-D661-41AA-8076-629082830388}" srcOrd="2" destOrd="0" parTransId="{12F47571-8078-4EA5-A27E-6A3E73FEB581}" sibTransId="{9AAB2925-4E87-4FEB-AE3D-2B8AC1ABDA0D}"/>
    <dgm:cxn modelId="{5F8835CD-638D-434B-A681-D02094C61FC8}" srcId="{E87D2284-9415-49F2-9A04-B4719EBA28E2}" destId="{F6B42F3B-3F91-42FF-9322-DFE7F93637C3}" srcOrd="1" destOrd="0" parTransId="{8902873F-E06B-4B8C-A1C2-3A534C97A7AF}" sibTransId="{902FA67E-1176-4B0A-A43C-D1B272FA66DE}"/>
    <dgm:cxn modelId="{724C09FC-2119-42FD-89D2-CE9B758B0B59}" srcId="{E87D2284-9415-49F2-9A04-B4719EBA28E2}" destId="{79A45B24-4B9D-4F8D-A955-E0E0E90C43CE}" srcOrd="0" destOrd="0" parTransId="{86893ACB-CAEB-4DCC-8068-21C7DC413036}" sibTransId="{EF2BB7B7-4898-4E9C-B552-391DC6C430ED}"/>
    <dgm:cxn modelId="{DA119D90-A025-BC49-A6B9-345BD4BA3DC9}" type="presParOf" srcId="{713459D3-AFA4-164B-9C38-706727F31C26}" destId="{6FBF2FFC-8F69-C146-97C4-F20B2FFF3A4E}" srcOrd="0" destOrd="0" presId="urn:microsoft.com/office/officeart/2005/8/layout/vList2"/>
    <dgm:cxn modelId="{F82780F4-A641-F74A-A6AD-EE8ADA355FE4}" type="presParOf" srcId="{713459D3-AFA4-164B-9C38-706727F31C26}" destId="{CD5C70C0-893F-2642-85B2-E61776D16632}" srcOrd="1" destOrd="0" presId="urn:microsoft.com/office/officeart/2005/8/layout/vList2"/>
    <dgm:cxn modelId="{C2AFA3AA-78D1-784A-87BA-54A0EB10585A}" type="presParOf" srcId="{713459D3-AFA4-164B-9C38-706727F31C26}" destId="{C0C8CFFB-A28F-F64E-84AF-536A5BD7F239}" srcOrd="2" destOrd="0" presId="urn:microsoft.com/office/officeart/2005/8/layout/vList2"/>
    <dgm:cxn modelId="{3D85B578-03F6-9C49-AC4D-140C52B2C78C}" type="presParOf" srcId="{713459D3-AFA4-164B-9C38-706727F31C26}" destId="{93F57E19-B69F-5340-B244-B67DB402516C}" srcOrd="3" destOrd="0" presId="urn:microsoft.com/office/officeart/2005/8/layout/vList2"/>
    <dgm:cxn modelId="{24513B3F-324A-9C47-9E85-10240A35C720}" type="presParOf" srcId="{713459D3-AFA4-164B-9C38-706727F31C26}" destId="{0E100216-DCE1-374B-97E8-85B43287BA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4349F9-2027-4656-B741-75111AC960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1CDFCD-D4F9-4FD5-9E0B-CB9EFCFDEAA2}">
      <dgm:prSet/>
      <dgm:spPr/>
      <dgm:t>
        <a:bodyPr/>
        <a:lstStyle/>
        <a:p>
          <a:r>
            <a:rPr lang="nl-BE"/>
            <a:t>Optie 1: Veel – Fundraising – Interesse</a:t>
          </a:r>
          <a:endParaRPr lang="en-US"/>
        </a:p>
      </dgm:t>
    </dgm:pt>
    <dgm:pt modelId="{B8094928-00E4-4500-AEA4-3A279D216C56}" type="parTrans" cxnId="{211A7F39-41E9-461A-BE2B-F5E703B99474}">
      <dgm:prSet/>
      <dgm:spPr/>
      <dgm:t>
        <a:bodyPr/>
        <a:lstStyle/>
        <a:p>
          <a:endParaRPr lang="en-US"/>
        </a:p>
      </dgm:t>
    </dgm:pt>
    <dgm:pt modelId="{E269C3DC-76C4-496F-BDBC-966DD88BC40C}" type="sibTrans" cxnId="{211A7F39-41E9-461A-BE2B-F5E703B99474}">
      <dgm:prSet/>
      <dgm:spPr/>
      <dgm:t>
        <a:bodyPr/>
        <a:lstStyle/>
        <a:p>
          <a:endParaRPr lang="en-US"/>
        </a:p>
      </dgm:t>
    </dgm:pt>
    <dgm:pt modelId="{E62D0EC4-7775-41FF-B9BD-8AA26C5DB2C9}">
      <dgm:prSet/>
      <dgm:spPr/>
      <dgm:t>
        <a:bodyPr/>
        <a:lstStyle/>
        <a:p>
          <a:r>
            <a:rPr lang="nl-BE"/>
            <a:t>Optie 2: Vermogen – Filantropische instelling – Interesse</a:t>
          </a:r>
          <a:endParaRPr lang="en-US"/>
        </a:p>
      </dgm:t>
    </dgm:pt>
    <dgm:pt modelId="{8E1635AD-7E41-4780-940B-228D6C4133F4}" type="parTrans" cxnId="{8F1A0B26-3473-43E7-B937-5A7232FB748E}">
      <dgm:prSet/>
      <dgm:spPr/>
      <dgm:t>
        <a:bodyPr/>
        <a:lstStyle/>
        <a:p>
          <a:endParaRPr lang="en-US"/>
        </a:p>
      </dgm:t>
    </dgm:pt>
    <dgm:pt modelId="{20AB8387-8AD9-4DA6-B258-72D0DA0CA234}" type="sibTrans" cxnId="{8F1A0B26-3473-43E7-B937-5A7232FB748E}">
      <dgm:prSet/>
      <dgm:spPr/>
      <dgm:t>
        <a:bodyPr/>
        <a:lstStyle/>
        <a:p>
          <a:endParaRPr lang="en-US"/>
        </a:p>
      </dgm:t>
    </dgm:pt>
    <dgm:pt modelId="{21728BAC-B5C6-4DE3-B90F-87B8F05E32C5}">
      <dgm:prSet/>
      <dgm:spPr/>
      <dgm:t>
        <a:bodyPr/>
        <a:lstStyle/>
        <a:p>
          <a:r>
            <a:rPr lang="nl-BE"/>
            <a:t>Optie 3: Vermogen – Financies - Inzet</a:t>
          </a:r>
          <a:endParaRPr lang="en-US"/>
        </a:p>
      </dgm:t>
    </dgm:pt>
    <dgm:pt modelId="{513CBA16-1408-4C2E-8451-FB9E4EA1657C}" type="parTrans" cxnId="{9F844FDB-183D-42EF-89F7-F9032ABCD120}">
      <dgm:prSet/>
      <dgm:spPr/>
      <dgm:t>
        <a:bodyPr/>
        <a:lstStyle/>
        <a:p>
          <a:endParaRPr lang="en-US"/>
        </a:p>
      </dgm:t>
    </dgm:pt>
    <dgm:pt modelId="{08026652-691A-4868-B7B4-5938C8CBE00F}" type="sibTrans" cxnId="{9F844FDB-183D-42EF-89F7-F9032ABCD120}">
      <dgm:prSet/>
      <dgm:spPr/>
      <dgm:t>
        <a:bodyPr/>
        <a:lstStyle/>
        <a:p>
          <a:endParaRPr lang="en-US"/>
        </a:p>
      </dgm:t>
    </dgm:pt>
    <dgm:pt modelId="{567CA76C-E639-9548-91C0-DDFC9DA86D69}" type="pres">
      <dgm:prSet presAssocID="{9B4349F9-2027-4656-B741-75111AC9607D}" presName="linear" presStyleCnt="0">
        <dgm:presLayoutVars>
          <dgm:animLvl val="lvl"/>
          <dgm:resizeHandles val="exact"/>
        </dgm:presLayoutVars>
      </dgm:prSet>
      <dgm:spPr/>
    </dgm:pt>
    <dgm:pt modelId="{99809727-4A1E-7243-A34F-85B873EE0D3B}" type="pres">
      <dgm:prSet presAssocID="{BB1CDFCD-D4F9-4FD5-9E0B-CB9EFCFDEA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D877EF-BCB9-2445-BDB9-A22352657E9A}" type="pres">
      <dgm:prSet presAssocID="{E269C3DC-76C4-496F-BDBC-966DD88BC40C}" presName="spacer" presStyleCnt="0"/>
      <dgm:spPr/>
    </dgm:pt>
    <dgm:pt modelId="{9A5AB481-502C-0A4A-9719-A17E73146793}" type="pres">
      <dgm:prSet presAssocID="{E62D0EC4-7775-41FF-B9BD-8AA26C5DB2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2F4FAE-7C85-224D-9DCA-F985A8BFB896}" type="pres">
      <dgm:prSet presAssocID="{20AB8387-8AD9-4DA6-B258-72D0DA0CA234}" presName="spacer" presStyleCnt="0"/>
      <dgm:spPr/>
    </dgm:pt>
    <dgm:pt modelId="{3C31FEB4-806C-0A4E-8F89-F4F6D0A70C7C}" type="pres">
      <dgm:prSet presAssocID="{21728BAC-B5C6-4DE3-B90F-87B8F05E32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1A0B26-3473-43E7-B937-5A7232FB748E}" srcId="{9B4349F9-2027-4656-B741-75111AC9607D}" destId="{E62D0EC4-7775-41FF-B9BD-8AA26C5DB2C9}" srcOrd="1" destOrd="0" parTransId="{8E1635AD-7E41-4780-940B-228D6C4133F4}" sibTransId="{20AB8387-8AD9-4DA6-B258-72D0DA0CA234}"/>
    <dgm:cxn modelId="{1DA2A531-B929-4C4B-A20D-9AC974DBE680}" type="presOf" srcId="{9B4349F9-2027-4656-B741-75111AC9607D}" destId="{567CA76C-E639-9548-91C0-DDFC9DA86D69}" srcOrd="0" destOrd="0" presId="urn:microsoft.com/office/officeart/2005/8/layout/vList2"/>
    <dgm:cxn modelId="{211A7F39-41E9-461A-BE2B-F5E703B99474}" srcId="{9B4349F9-2027-4656-B741-75111AC9607D}" destId="{BB1CDFCD-D4F9-4FD5-9E0B-CB9EFCFDEAA2}" srcOrd="0" destOrd="0" parTransId="{B8094928-00E4-4500-AEA4-3A279D216C56}" sibTransId="{E269C3DC-76C4-496F-BDBC-966DD88BC40C}"/>
    <dgm:cxn modelId="{BE63E6C5-976D-7A40-8794-E3C46748C9BD}" type="presOf" srcId="{BB1CDFCD-D4F9-4FD5-9E0B-CB9EFCFDEAA2}" destId="{99809727-4A1E-7243-A34F-85B873EE0D3B}" srcOrd="0" destOrd="0" presId="urn:microsoft.com/office/officeart/2005/8/layout/vList2"/>
    <dgm:cxn modelId="{9F844FDB-183D-42EF-89F7-F9032ABCD120}" srcId="{9B4349F9-2027-4656-B741-75111AC9607D}" destId="{21728BAC-B5C6-4DE3-B90F-87B8F05E32C5}" srcOrd="2" destOrd="0" parTransId="{513CBA16-1408-4C2E-8451-FB9E4EA1657C}" sibTransId="{08026652-691A-4868-B7B4-5938C8CBE00F}"/>
    <dgm:cxn modelId="{40BB4ADF-D694-CE4F-87B2-DC1E8E3C8802}" type="presOf" srcId="{21728BAC-B5C6-4DE3-B90F-87B8F05E32C5}" destId="{3C31FEB4-806C-0A4E-8F89-F4F6D0A70C7C}" srcOrd="0" destOrd="0" presId="urn:microsoft.com/office/officeart/2005/8/layout/vList2"/>
    <dgm:cxn modelId="{E77FD2FF-ADAA-3244-B5AE-5AFCFB80E94E}" type="presOf" srcId="{E62D0EC4-7775-41FF-B9BD-8AA26C5DB2C9}" destId="{9A5AB481-502C-0A4A-9719-A17E73146793}" srcOrd="0" destOrd="0" presId="urn:microsoft.com/office/officeart/2005/8/layout/vList2"/>
    <dgm:cxn modelId="{0B69D4CE-CF0E-0B4E-A692-832FF1725C0D}" type="presParOf" srcId="{567CA76C-E639-9548-91C0-DDFC9DA86D69}" destId="{99809727-4A1E-7243-A34F-85B873EE0D3B}" srcOrd="0" destOrd="0" presId="urn:microsoft.com/office/officeart/2005/8/layout/vList2"/>
    <dgm:cxn modelId="{2E05C5E6-9719-3C48-B124-D06CC31E42F8}" type="presParOf" srcId="{567CA76C-E639-9548-91C0-DDFC9DA86D69}" destId="{B8D877EF-BCB9-2445-BDB9-A22352657E9A}" srcOrd="1" destOrd="0" presId="urn:microsoft.com/office/officeart/2005/8/layout/vList2"/>
    <dgm:cxn modelId="{08389DD1-051E-D14C-BD9A-3E20D991A46D}" type="presParOf" srcId="{567CA76C-E639-9548-91C0-DDFC9DA86D69}" destId="{9A5AB481-502C-0A4A-9719-A17E73146793}" srcOrd="2" destOrd="0" presId="urn:microsoft.com/office/officeart/2005/8/layout/vList2"/>
    <dgm:cxn modelId="{DA790D5A-2363-C249-99B0-89A50647B99C}" type="presParOf" srcId="{567CA76C-E639-9548-91C0-DDFC9DA86D69}" destId="{752F4FAE-7C85-224D-9DCA-F985A8BFB896}" srcOrd="3" destOrd="0" presId="urn:microsoft.com/office/officeart/2005/8/layout/vList2"/>
    <dgm:cxn modelId="{7487848C-BDF6-304A-AC1A-A6592BBDBE9C}" type="presParOf" srcId="{567CA76C-E639-9548-91C0-DDFC9DA86D69}" destId="{3C31FEB4-806C-0A4E-8F89-F4F6D0A70C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723AFF-9F19-4B06-A87D-0FCFC4654F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929DBD-3047-4012-8167-A0EAD6348F59}">
      <dgm:prSet/>
      <dgm:spPr/>
      <dgm:t>
        <a:bodyPr/>
        <a:lstStyle/>
        <a:p>
          <a:r>
            <a:rPr lang="nl-BE" dirty="0"/>
            <a:t>1. 20.000 euro en 25 %</a:t>
          </a:r>
          <a:endParaRPr lang="en-US" dirty="0"/>
        </a:p>
      </dgm:t>
    </dgm:pt>
    <dgm:pt modelId="{FA304C88-0E91-401F-A35E-8A92DF42D43E}" type="parTrans" cxnId="{36128D69-6935-4A28-87B7-4B806EE9868E}">
      <dgm:prSet/>
      <dgm:spPr/>
      <dgm:t>
        <a:bodyPr/>
        <a:lstStyle/>
        <a:p>
          <a:endParaRPr lang="en-US"/>
        </a:p>
      </dgm:t>
    </dgm:pt>
    <dgm:pt modelId="{3EEBFB55-76AB-4C7E-880F-BCC6F002E7B8}" type="sibTrans" cxnId="{36128D69-6935-4A28-87B7-4B806EE9868E}">
      <dgm:prSet/>
      <dgm:spPr/>
      <dgm:t>
        <a:bodyPr/>
        <a:lstStyle/>
        <a:p>
          <a:endParaRPr lang="en-US"/>
        </a:p>
      </dgm:t>
    </dgm:pt>
    <dgm:pt modelId="{93A7EA5E-C6CA-4598-9CA1-8AAC91C9D3E7}">
      <dgm:prSet/>
      <dgm:spPr/>
      <dgm:t>
        <a:bodyPr/>
        <a:lstStyle/>
        <a:p>
          <a:r>
            <a:rPr lang="nl-BE" dirty="0"/>
            <a:t>2. 25.000 euro en 15 %</a:t>
          </a:r>
          <a:endParaRPr lang="en-US" dirty="0"/>
        </a:p>
      </dgm:t>
    </dgm:pt>
    <dgm:pt modelId="{A6293DEB-AEF9-4C4C-9780-32AE52459580}" type="parTrans" cxnId="{175497F3-A277-4598-A41F-D5A9837DBAFF}">
      <dgm:prSet/>
      <dgm:spPr/>
      <dgm:t>
        <a:bodyPr/>
        <a:lstStyle/>
        <a:p>
          <a:endParaRPr lang="en-US"/>
        </a:p>
      </dgm:t>
    </dgm:pt>
    <dgm:pt modelId="{3C3F08B2-0A31-41F7-A811-2C6EF5CE40BD}" type="sibTrans" cxnId="{175497F3-A277-4598-A41F-D5A9837DBAFF}">
      <dgm:prSet/>
      <dgm:spPr/>
      <dgm:t>
        <a:bodyPr/>
        <a:lstStyle/>
        <a:p>
          <a:endParaRPr lang="en-US"/>
        </a:p>
      </dgm:t>
    </dgm:pt>
    <dgm:pt modelId="{28806301-A9A1-4BB0-87E7-588E39F59D10}">
      <dgm:prSet/>
      <dgm:spPr/>
      <dgm:t>
        <a:bodyPr/>
        <a:lstStyle/>
        <a:p>
          <a:r>
            <a:rPr lang="nl-BE" dirty="0"/>
            <a:t>3. 30.000 euro en 10 %</a:t>
          </a:r>
          <a:endParaRPr lang="en-US" dirty="0"/>
        </a:p>
      </dgm:t>
    </dgm:pt>
    <dgm:pt modelId="{02CCCD3F-A736-46CF-A86A-042DC096F8F7}" type="parTrans" cxnId="{A70F63EF-DC50-44C5-9CE8-0B3792C7FC67}">
      <dgm:prSet/>
      <dgm:spPr/>
      <dgm:t>
        <a:bodyPr/>
        <a:lstStyle/>
        <a:p>
          <a:endParaRPr lang="en-US"/>
        </a:p>
      </dgm:t>
    </dgm:pt>
    <dgm:pt modelId="{A8FBBF9F-EFF3-476D-95FE-3DD468482768}" type="sibTrans" cxnId="{A70F63EF-DC50-44C5-9CE8-0B3792C7FC67}">
      <dgm:prSet/>
      <dgm:spPr/>
      <dgm:t>
        <a:bodyPr/>
        <a:lstStyle/>
        <a:p>
          <a:endParaRPr lang="en-US"/>
        </a:p>
      </dgm:t>
    </dgm:pt>
    <dgm:pt modelId="{9E1F9A1E-868A-4FB1-AF03-6C6C990FA077}">
      <dgm:prSet/>
      <dgm:spPr/>
      <dgm:t>
        <a:bodyPr/>
        <a:lstStyle/>
        <a:p>
          <a:r>
            <a:rPr lang="nl-BE" dirty="0"/>
            <a:t>4. 35.000 euro en 7 %</a:t>
          </a:r>
          <a:endParaRPr lang="en-US" dirty="0"/>
        </a:p>
      </dgm:t>
    </dgm:pt>
    <dgm:pt modelId="{0654E852-8DB8-492A-92E2-F1951A4C6EFD}" type="parTrans" cxnId="{09C735CC-D96B-4E66-8C4D-EA8B02D81009}">
      <dgm:prSet/>
      <dgm:spPr/>
      <dgm:t>
        <a:bodyPr/>
        <a:lstStyle/>
        <a:p>
          <a:endParaRPr lang="en-US"/>
        </a:p>
      </dgm:t>
    </dgm:pt>
    <dgm:pt modelId="{E973B2D3-7465-4CC6-BB93-D579CA4106E7}" type="sibTrans" cxnId="{09C735CC-D96B-4E66-8C4D-EA8B02D81009}">
      <dgm:prSet/>
      <dgm:spPr/>
      <dgm:t>
        <a:bodyPr/>
        <a:lstStyle/>
        <a:p>
          <a:endParaRPr lang="en-US"/>
        </a:p>
      </dgm:t>
    </dgm:pt>
    <dgm:pt modelId="{74341084-BB9F-274B-A170-7526D2B0847A}" type="pres">
      <dgm:prSet presAssocID="{B3723AFF-9F19-4B06-A87D-0FCFC4654F6C}" presName="linear" presStyleCnt="0">
        <dgm:presLayoutVars>
          <dgm:animLvl val="lvl"/>
          <dgm:resizeHandles val="exact"/>
        </dgm:presLayoutVars>
      </dgm:prSet>
      <dgm:spPr/>
    </dgm:pt>
    <dgm:pt modelId="{B3435208-5F87-3942-B30F-9A42B55F25A9}" type="pres">
      <dgm:prSet presAssocID="{4E929DBD-3047-4012-8167-A0EAD6348F5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AC4A09-2C0C-5241-9F45-C68585D044B9}" type="pres">
      <dgm:prSet presAssocID="{3EEBFB55-76AB-4C7E-880F-BCC6F002E7B8}" presName="spacer" presStyleCnt="0"/>
      <dgm:spPr/>
    </dgm:pt>
    <dgm:pt modelId="{E502571A-0F04-2A45-8426-2A364A68043C}" type="pres">
      <dgm:prSet presAssocID="{93A7EA5E-C6CA-4598-9CA1-8AAC91C9D3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0564A8-D016-9C4C-A14B-C0722F275833}" type="pres">
      <dgm:prSet presAssocID="{3C3F08B2-0A31-41F7-A811-2C6EF5CE40BD}" presName="spacer" presStyleCnt="0"/>
      <dgm:spPr/>
    </dgm:pt>
    <dgm:pt modelId="{A97E2076-F3AB-9F49-B772-371D3678DFBF}" type="pres">
      <dgm:prSet presAssocID="{28806301-A9A1-4BB0-87E7-588E39F59D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095594-6BF8-0341-ABAA-E2D6B721BB70}" type="pres">
      <dgm:prSet presAssocID="{A8FBBF9F-EFF3-476D-95FE-3DD468482768}" presName="spacer" presStyleCnt="0"/>
      <dgm:spPr/>
    </dgm:pt>
    <dgm:pt modelId="{E13B48A7-A055-6F46-B442-68DE122F60DA}" type="pres">
      <dgm:prSet presAssocID="{9E1F9A1E-868A-4FB1-AF03-6C6C990FA0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2AB51D-8D70-6D47-9241-45882E5EF183}" type="presOf" srcId="{B3723AFF-9F19-4B06-A87D-0FCFC4654F6C}" destId="{74341084-BB9F-274B-A170-7526D2B0847A}" srcOrd="0" destOrd="0" presId="urn:microsoft.com/office/officeart/2005/8/layout/vList2"/>
    <dgm:cxn modelId="{65F08F53-9955-594F-8052-CCAEBB3EC13F}" type="presOf" srcId="{93A7EA5E-C6CA-4598-9CA1-8AAC91C9D3E7}" destId="{E502571A-0F04-2A45-8426-2A364A68043C}" srcOrd="0" destOrd="0" presId="urn:microsoft.com/office/officeart/2005/8/layout/vList2"/>
    <dgm:cxn modelId="{C1688A5C-3C33-E34B-AD4D-09EAE4525ACE}" type="presOf" srcId="{28806301-A9A1-4BB0-87E7-588E39F59D10}" destId="{A97E2076-F3AB-9F49-B772-371D3678DFBF}" srcOrd="0" destOrd="0" presId="urn:microsoft.com/office/officeart/2005/8/layout/vList2"/>
    <dgm:cxn modelId="{36128D69-6935-4A28-87B7-4B806EE9868E}" srcId="{B3723AFF-9F19-4B06-A87D-0FCFC4654F6C}" destId="{4E929DBD-3047-4012-8167-A0EAD6348F59}" srcOrd="0" destOrd="0" parTransId="{FA304C88-0E91-401F-A35E-8A92DF42D43E}" sibTransId="{3EEBFB55-76AB-4C7E-880F-BCC6F002E7B8}"/>
    <dgm:cxn modelId="{84AD2AA2-083F-574F-9450-2C5AAAA927F5}" type="presOf" srcId="{4E929DBD-3047-4012-8167-A0EAD6348F59}" destId="{B3435208-5F87-3942-B30F-9A42B55F25A9}" srcOrd="0" destOrd="0" presId="urn:microsoft.com/office/officeart/2005/8/layout/vList2"/>
    <dgm:cxn modelId="{1CC2A1A8-0A4A-D94D-B3B6-79BCCC6EBEC5}" type="presOf" srcId="{9E1F9A1E-868A-4FB1-AF03-6C6C990FA077}" destId="{E13B48A7-A055-6F46-B442-68DE122F60DA}" srcOrd="0" destOrd="0" presId="urn:microsoft.com/office/officeart/2005/8/layout/vList2"/>
    <dgm:cxn modelId="{09C735CC-D96B-4E66-8C4D-EA8B02D81009}" srcId="{B3723AFF-9F19-4B06-A87D-0FCFC4654F6C}" destId="{9E1F9A1E-868A-4FB1-AF03-6C6C990FA077}" srcOrd="3" destOrd="0" parTransId="{0654E852-8DB8-492A-92E2-F1951A4C6EFD}" sibTransId="{E973B2D3-7465-4CC6-BB93-D579CA4106E7}"/>
    <dgm:cxn modelId="{A70F63EF-DC50-44C5-9CE8-0B3792C7FC67}" srcId="{B3723AFF-9F19-4B06-A87D-0FCFC4654F6C}" destId="{28806301-A9A1-4BB0-87E7-588E39F59D10}" srcOrd="2" destOrd="0" parTransId="{02CCCD3F-A736-46CF-A86A-042DC096F8F7}" sibTransId="{A8FBBF9F-EFF3-476D-95FE-3DD468482768}"/>
    <dgm:cxn modelId="{175497F3-A277-4598-A41F-D5A9837DBAFF}" srcId="{B3723AFF-9F19-4B06-A87D-0FCFC4654F6C}" destId="{93A7EA5E-C6CA-4598-9CA1-8AAC91C9D3E7}" srcOrd="1" destOrd="0" parTransId="{A6293DEB-AEF9-4C4C-9780-32AE52459580}" sibTransId="{3C3F08B2-0A31-41F7-A811-2C6EF5CE40BD}"/>
    <dgm:cxn modelId="{9723E1EA-4720-0A47-A794-5B0F5C1C7170}" type="presParOf" srcId="{74341084-BB9F-274B-A170-7526D2B0847A}" destId="{B3435208-5F87-3942-B30F-9A42B55F25A9}" srcOrd="0" destOrd="0" presId="urn:microsoft.com/office/officeart/2005/8/layout/vList2"/>
    <dgm:cxn modelId="{5E34D751-DCE0-264B-839C-007F3697DFA3}" type="presParOf" srcId="{74341084-BB9F-274B-A170-7526D2B0847A}" destId="{A6AC4A09-2C0C-5241-9F45-C68585D044B9}" srcOrd="1" destOrd="0" presId="urn:microsoft.com/office/officeart/2005/8/layout/vList2"/>
    <dgm:cxn modelId="{CCED4E6B-149F-5A41-8012-4EF3120C852F}" type="presParOf" srcId="{74341084-BB9F-274B-A170-7526D2B0847A}" destId="{E502571A-0F04-2A45-8426-2A364A68043C}" srcOrd="2" destOrd="0" presId="urn:microsoft.com/office/officeart/2005/8/layout/vList2"/>
    <dgm:cxn modelId="{31B3688E-9EED-C34B-93A1-A26786B64739}" type="presParOf" srcId="{74341084-BB9F-274B-A170-7526D2B0847A}" destId="{A70564A8-D016-9C4C-A14B-C0722F275833}" srcOrd="3" destOrd="0" presId="urn:microsoft.com/office/officeart/2005/8/layout/vList2"/>
    <dgm:cxn modelId="{EF93EF7E-589A-5141-9A36-806E9E4B35F6}" type="presParOf" srcId="{74341084-BB9F-274B-A170-7526D2B0847A}" destId="{A97E2076-F3AB-9F49-B772-371D3678DFBF}" srcOrd="4" destOrd="0" presId="urn:microsoft.com/office/officeart/2005/8/layout/vList2"/>
    <dgm:cxn modelId="{FD042E57-890F-B649-99C6-3C20AFEE1F19}" type="presParOf" srcId="{74341084-BB9F-274B-A170-7526D2B0847A}" destId="{DC095594-6BF8-0341-ABAA-E2D6B721BB70}" srcOrd="5" destOrd="0" presId="urn:microsoft.com/office/officeart/2005/8/layout/vList2"/>
    <dgm:cxn modelId="{2ABE05CF-DE83-2A47-9828-1173108A94E8}" type="presParOf" srcId="{74341084-BB9F-274B-A170-7526D2B0847A}" destId="{E13B48A7-A055-6F46-B442-68DE122F60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257B44-9D1A-4467-B36D-29AF02157C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07C0EB-0E0C-42B4-B575-95C260262740}">
      <dgm:prSet/>
      <dgm:spPr/>
      <dgm:t>
        <a:bodyPr/>
        <a:lstStyle/>
        <a:p>
          <a:r>
            <a:rPr lang="nl-BE"/>
            <a:t>Optie 1: Acties – Budget – Eigenaarschap</a:t>
          </a:r>
          <a:endParaRPr lang="en-US"/>
        </a:p>
      </dgm:t>
    </dgm:pt>
    <dgm:pt modelId="{75CB3DE4-6A37-48F0-91C2-6D00EE0BA604}" type="parTrans" cxnId="{1C2F1576-DE84-473E-BA83-A4163CE72D95}">
      <dgm:prSet/>
      <dgm:spPr/>
      <dgm:t>
        <a:bodyPr/>
        <a:lstStyle/>
        <a:p>
          <a:endParaRPr lang="en-US"/>
        </a:p>
      </dgm:t>
    </dgm:pt>
    <dgm:pt modelId="{EDBD6AC5-325E-47DB-BA86-3BA874F9331B}" type="sibTrans" cxnId="{1C2F1576-DE84-473E-BA83-A4163CE72D95}">
      <dgm:prSet/>
      <dgm:spPr/>
      <dgm:t>
        <a:bodyPr/>
        <a:lstStyle/>
        <a:p>
          <a:endParaRPr lang="en-US"/>
        </a:p>
      </dgm:t>
    </dgm:pt>
    <dgm:pt modelId="{14DBF83A-44F2-4B12-BACB-CA4046C3C13F}">
      <dgm:prSet/>
      <dgm:spPr/>
      <dgm:t>
        <a:bodyPr/>
        <a:lstStyle/>
        <a:p>
          <a:r>
            <a:rPr lang="nl-BE"/>
            <a:t>Optie 2: Acties – Timing – Eigenaarschap</a:t>
          </a:r>
          <a:endParaRPr lang="en-US"/>
        </a:p>
      </dgm:t>
    </dgm:pt>
    <dgm:pt modelId="{A7DB0DB8-C231-49E5-A458-5883492CAA0E}" type="parTrans" cxnId="{2838E7A1-C30D-4CBF-9C3B-9FD149D79687}">
      <dgm:prSet/>
      <dgm:spPr/>
      <dgm:t>
        <a:bodyPr/>
        <a:lstStyle/>
        <a:p>
          <a:endParaRPr lang="en-US"/>
        </a:p>
      </dgm:t>
    </dgm:pt>
    <dgm:pt modelId="{6B2859C2-2279-4433-A0BA-02DF400E3D19}" type="sibTrans" cxnId="{2838E7A1-C30D-4CBF-9C3B-9FD149D79687}">
      <dgm:prSet/>
      <dgm:spPr/>
      <dgm:t>
        <a:bodyPr/>
        <a:lstStyle/>
        <a:p>
          <a:endParaRPr lang="en-US"/>
        </a:p>
      </dgm:t>
    </dgm:pt>
    <dgm:pt modelId="{0A363EB5-722A-49EE-B3F2-02E8979A6682}">
      <dgm:prSet/>
      <dgm:spPr/>
      <dgm:t>
        <a:bodyPr/>
        <a:lstStyle/>
        <a:p>
          <a:r>
            <a:rPr lang="nl-BE"/>
            <a:t>Optie 3: Planning – Budget – activiteiten</a:t>
          </a:r>
          <a:endParaRPr lang="en-US"/>
        </a:p>
      </dgm:t>
    </dgm:pt>
    <dgm:pt modelId="{C068E4FE-1CA0-45A1-B3E2-73AC02ECCE0C}" type="parTrans" cxnId="{00F7B158-0B19-4C80-B3F1-50BE8F79742E}">
      <dgm:prSet/>
      <dgm:spPr/>
      <dgm:t>
        <a:bodyPr/>
        <a:lstStyle/>
        <a:p>
          <a:endParaRPr lang="en-US"/>
        </a:p>
      </dgm:t>
    </dgm:pt>
    <dgm:pt modelId="{403B3E0D-F7A8-4AB7-A7A5-D02ACB2EFC82}" type="sibTrans" cxnId="{00F7B158-0B19-4C80-B3F1-50BE8F79742E}">
      <dgm:prSet/>
      <dgm:spPr/>
      <dgm:t>
        <a:bodyPr/>
        <a:lstStyle/>
        <a:p>
          <a:endParaRPr lang="en-US"/>
        </a:p>
      </dgm:t>
    </dgm:pt>
    <dgm:pt modelId="{BB42902C-3EB8-46C0-902A-B3F0313BE4F5}">
      <dgm:prSet/>
      <dgm:spPr/>
      <dgm:t>
        <a:bodyPr/>
        <a:lstStyle/>
        <a:p>
          <a:r>
            <a:rPr lang="nl-BE"/>
            <a:t>Optie 4: Visie – Planning - Budget</a:t>
          </a:r>
          <a:endParaRPr lang="en-US"/>
        </a:p>
      </dgm:t>
    </dgm:pt>
    <dgm:pt modelId="{7642439E-0047-46AB-8E60-703969323441}" type="parTrans" cxnId="{F4E0AE04-F758-4D9B-8D55-1E5BDF4B88A7}">
      <dgm:prSet/>
      <dgm:spPr/>
      <dgm:t>
        <a:bodyPr/>
        <a:lstStyle/>
        <a:p>
          <a:endParaRPr lang="en-US"/>
        </a:p>
      </dgm:t>
    </dgm:pt>
    <dgm:pt modelId="{92E76C40-2C28-477B-93BA-D51C14D67C5B}" type="sibTrans" cxnId="{F4E0AE04-F758-4D9B-8D55-1E5BDF4B88A7}">
      <dgm:prSet/>
      <dgm:spPr/>
      <dgm:t>
        <a:bodyPr/>
        <a:lstStyle/>
        <a:p>
          <a:endParaRPr lang="en-US"/>
        </a:p>
      </dgm:t>
    </dgm:pt>
    <dgm:pt modelId="{7944C5BF-2F26-F843-983B-BF0D9AB6C9B9}" type="pres">
      <dgm:prSet presAssocID="{D7257B44-9D1A-4467-B36D-29AF02157C8B}" presName="linear" presStyleCnt="0">
        <dgm:presLayoutVars>
          <dgm:animLvl val="lvl"/>
          <dgm:resizeHandles val="exact"/>
        </dgm:presLayoutVars>
      </dgm:prSet>
      <dgm:spPr/>
    </dgm:pt>
    <dgm:pt modelId="{F4699916-8035-A64D-A993-3BFBDE4C8C65}" type="pres">
      <dgm:prSet presAssocID="{DA07C0EB-0E0C-42B4-B575-95C2602627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E3C9E9-206B-0E42-9837-EF6A78207447}" type="pres">
      <dgm:prSet presAssocID="{EDBD6AC5-325E-47DB-BA86-3BA874F9331B}" presName="spacer" presStyleCnt="0"/>
      <dgm:spPr/>
    </dgm:pt>
    <dgm:pt modelId="{71A92E15-DDFE-1A4B-A5FC-1FAFAC3C1F30}" type="pres">
      <dgm:prSet presAssocID="{14DBF83A-44F2-4B12-BACB-CA4046C3C1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7D7C5F-6DCA-7545-8067-808BBE7DFD31}" type="pres">
      <dgm:prSet presAssocID="{6B2859C2-2279-4433-A0BA-02DF400E3D19}" presName="spacer" presStyleCnt="0"/>
      <dgm:spPr/>
    </dgm:pt>
    <dgm:pt modelId="{EDE4E32B-6BAC-6F42-A248-1525F5A559DB}" type="pres">
      <dgm:prSet presAssocID="{0A363EB5-722A-49EE-B3F2-02E8979A66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B9F835-511D-A940-8ECE-F4D8F830206E}" type="pres">
      <dgm:prSet presAssocID="{403B3E0D-F7A8-4AB7-A7A5-D02ACB2EFC82}" presName="spacer" presStyleCnt="0"/>
      <dgm:spPr/>
    </dgm:pt>
    <dgm:pt modelId="{2F878047-883B-B648-96CE-7ADBFC341FCA}" type="pres">
      <dgm:prSet presAssocID="{BB42902C-3EB8-46C0-902A-B3F0313BE4F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4E0AE04-F758-4D9B-8D55-1E5BDF4B88A7}" srcId="{D7257B44-9D1A-4467-B36D-29AF02157C8B}" destId="{BB42902C-3EB8-46C0-902A-B3F0313BE4F5}" srcOrd="3" destOrd="0" parTransId="{7642439E-0047-46AB-8E60-703969323441}" sibTransId="{92E76C40-2C28-477B-93BA-D51C14D67C5B}"/>
    <dgm:cxn modelId="{20508520-7A99-8148-90B3-D01496D7BC70}" type="presOf" srcId="{DA07C0EB-0E0C-42B4-B575-95C260262740}" destId="{F4699916-8035-A64D-A993-3BFBDE4C8C65}" srcOrd="0" destOrd="0" presId="urn:microsoft.com/office/officeart/2005/8/layout/vList2"/>
    <dgm:cxn modelId="{8728983C-A9F1-7F4F-B8EC-2300D85722D9}" type="presOf" srcId="{14DBF83A-44F2-4B12-BACB-CA4046C3C13F}" destId="{71A92E15-DDFE-1A4B-A5FC-1FAFAC3C1F30}" srcOrd="0" destOrd="0" presId="urn:microsoft.com/office/officeart/2005/8/layout/vList2"/>
    <dgm:cxn modelId="{00F7B158-0B19-4C80-B3F1-50BE8F79742E}" srcId="{D7257B44-9D1A-4467-B36D-29AF02157C8B}" destId="{0A363EB5-722A-49EE-B3F2-02E8979A6682}" srcOrd="2" destOrd="0" parTransId="{C068E4FE-1CA0-45A1-B3E2-73AC02ECCE0C}" sibTransId="{403B3E0D-F7A8-4AB7-A7A5-D02ACB2EFC82}"/>
    <dgm:cxn modelId="{1C2F1576-DE84-473E-BA83-A4163CE72D95}" srcId="{D7257B44-9D1A-4467-B36D-29AF02157C8B}" destId="{DA07C0EB-0E0C-42B4-B575-95C260262740}" srcOrd="0" destOrd="0" parTransId="{75CB3DE4-6A37-48F0-91C2-6D00EE0BA604}" sibTransId="{EDBD6AC5-325E-47DB-BA86-3BA874F9331B}"/>
    <dgm:cxn modelId="{2838E7A1-C30D-4CBF-9C3B-9FD149D79687}" srcId="{D7257B44-9D1A-4467-B36D-29AF02157C8B}" destId="{14DBF83A-44F2-4B12-BACB-CA4046C3C13F}" srcOrd="1" destOrd="0" parTransId="{A7DB0DB8-C231-49E5-A458-5883492CAA0E}" sibTransId="{6B2859C2-2279-4433-A0BA-02DF400E3D19}"/>
    <dgm:cxn modelId="{028E8FB3-97BD-7E46-A5FE-A4403C5550C1}" type="presOf" srcId="{BB42902C-3EB8-46C0-902A-B3F0313BE4F5}" destId="{2F878047-883B-B648-96CE-7ADBFC341FCA}" srcOrd="0" destOrd="0" presId="urn:microsoft.com/office/officeart/2005/8/layout/vList2"/>
    <dgm:cxn modelId="{82DD23C6-9E4C-2042-B664-E519EA7D5222}" type="presOf" srcId="{0A363EB5-722A-49EE-B3F2-02E8979A6682}" destId="{EDE4E32B-6BAC-6F42-A248-1525F5A559DB}" srcOrd="0" destOrd="0" presId="urn:microsoft.com/office/officeart/2005/8/layout/vList2"/>
    <dgm:cxn modelId="{07BACCFC-846A-8946-939B-061A347BAE1E}" type="presOf" srcId="{D7257B44-9D1A-4467-B36D-29AF02157C8B}" destId="{7944C5BF-2F26-F843-983B-BF0D9AB6C9B9}" srcOrd="0" destOrd="0" presId="urn:microsoft.com/office/officeart/2005/8/layout/vList2"/>
    <dgm:cxn modelId="{663F084D-A72D-344A-B498-4C1BEE03E183}" type="presParOf" srcId="{7944C5BF-2F26-F843-983B-BF0D9AB6C9B9}" destId="{F4699916-8035-A64D-A993-3BFBDE4C8C65}" srcOrd="0" destOrd="0" presId="urn:microsoft.com/office/officeart/2005/8/layout/vList2"/>
    <dgm:cxn modelId="{F5FF5511-8816-BE4C-A3E4-F58E1F4B9D10}" type="presParOf" srcId="{7944C5BF-2F26-F843-983B-BF0D9AB6C9B9}" destId="{B8E3C9E9-206B-0E42-9837-EF6A78207447}" srcOrd="1" destOrd="0" presId="urn:microsoft.com/office/officeart/2005/8/layout/vList2"/>
    <dgm:cxn modelId="{A84D5839-CD8B-6944-87E6-987A63D823A8}" type="presParOf" srcId="{7944C5BF-2F26-F843-983B-BF0D9AB6C9B9}" destId="{71A92E15-DDFE-1A4B-A5FC-1FAFAC3C1F30}" srcOrd="2" destOrd="0" presId="urn:microsoft.com/office/officeart/2005/8/layout/vList2"/>
    <dgm:cxn modelId="{1E82B4AD-86D5-1540-81F1-6FB8D7E0284D}" type="presParOf" srcId="{7944C5BF-2F26-F843-983B-BF0D9AB6C9B9}" destId="{237D7C5F-6DCA-7545-8067-808BBE7DFD31}" srcOrd="3" destOrd="0" presId="urn:microsoft.com/office/officeart/2005/8/layout/vList2"/>
    <dgm:cxn modelId="{E808AB04-CEC3-8A4F-8640-157403126E1D}" type="presParOf" srcId="{7944C5BF-2F26-F843-983B-BF0D9AB6C9B9}" destId="{EDE4E32B-6BAC-6F42-A248-1525F5A559DB}" srcOrd="4" destOrd="0" presId="urn:microsoft.com/office/officeart/2005/8/layout/vList2"/>
    <dgm:cxn modelId="{D91AE487-7432-524A-B36F-979050D73650}" type="presParOf" srcId="{7944C5BF-2F26-F843-983B-BF0D9AB6C9B9}" destId="{59B9F835-511D-A940-8ECE-F4D8F830206E}" srcOrd="5" destOrd="0" presId="urn:microsoft.com/office/officeart/2005/8/layout/vList2"/>
    <dgm:cxn modelId="{4B4B22F7-D649-734C-A849-D0BFCAE0C876}" type="presParOf" srcId="{7944C5BF-2F26-F843-983B-BF0D9AB6C9B9}" destId="{2F878047-883B-B648-96CE-7ADBFC341F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70B33-296A-8542-A9E6-7849E9B1B44C}">
      <dsp:nvSpPr>
        <dsp:cNvPr id="0" name=""/>
        <dsp:cNvSpPr/>
      </dsp:nvSpPr>
      <dsp:spPr>
        <a:xfrm>
          <a:off x="0" y="48969"/>
          <a:ext cx="5721484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Optie 1: Sociale projecten en logistieke projecten.</a:t>
          </a:r>
          <a:endParaRPr lang="en-US" sz="3400" kern="1200"/>
        </a:p>
      </dsp:txBody>
      <dsp:txXfrm>
        <a:off x="66025" y="114994"/>
        <a:ext cx="5589434" cy="1220470"/>
      </dsp:txXfrm>
    </dsp:sp>
    <dsp:sp modelId="{4C430715-FA8B-4643-9909-3833F1D482AD}">
      <dsp:nvSpPr>
        <dsp:cNvPr id="0" name=""/>
        <dsp:cNvSpPr/>
      </dsp:nvSpPr>
      <dsp:spPr>
        <a:xfrm>
          <a:off x="0" y="1499409"/>
          <a:ext cx="5721484" cy="13525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Optie 2: Innovatieve projecten en sociale projecten.</a:t>
          </a:r>
          <a:endParaRPr lang="en-US" sz="3400" kern="1200"/>
        </a:p>
      </dsp:txBody>
      <dsp:txXfrm>
        <a:off x="66025" y="1565434"/>
        <a:ext cx="5589434" cy="1220470"/>
      </dsp:txXfrm>
    </dsp:sp>
    <dsp:sp modelId="{11F5E3EE-98AD-D847-B3DD-1DAE8A1698D5}">
      <dsp:nvSpPr>
        <dsp:cNvPr id="0" name=""/>
        <dsp:cNvSpPr/>
      </dsp:nvSpPr>
      <dsp:spPr>
        <a:xfrm>
          <a:off x="0" y="2949848"/>
          <a:ext cx="5721484" cy="1352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Optie 3: Borgen - vernieuwen werking en sociale projecten</a:t>
          </a:r>
          <a:endParaRPr lang="en-US" sz="3400" kern="1200"/>
        </a:p>
      </dsp:txBody>
      <dsp:txXfrm>
        <a:off x="66025" y="3015873"/>
        <a:ext cx="5589434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D66F8-EB18-654F-BD12-C6F340800012}">
      <dsp:nvSpPr>
        <dsp:cNvPr id="0" name=""/>
        <dsp:cNvSpPr/>
      </dsp:nvSpPr>
      <dsp:spPr>
        <a:xfrm>
          <a:off x="0" y="48969"/>
          <a:ext cx="5393361" cy="1352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1. Twee euro binnenkrijgen, 1 euro winst.</a:t>
          </a:r>
          <a:endParaRPr lang="en-US" sz="3400" kern="1200" dirty="0"/>
        </a:p>
      </dsp:txBody>
      <dsp:txXfrm>
        <a:off x="66025" y="114994"/>
        <a:ext cx="5261311" cy="1220470"/>
      </dsp:txXfrm>
    </dsp:sp>
    <dsp:sp modelId="{004DFA2D-30A3-4344-A7FF-E4DF750C7A17}">
      <dsp:nvSpPr>
        <dsp:cNvPr id="0" name=""/>
        <dsp:cNvSpPr/>
      </dsp:nvSpPr>
      <dsp:spPr>
        <a:xfrm>
          <a:off x="0" y="1499409"/>
          <a:ext cx="5393361" cy="135252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2. Drie euro binnenkrijgen, 2 euro winst.</a:t>
          </a:r>
          <a:endParaRPr lang="en-US" sz="3400" kern="1200" dirty="0"/>
        </a:p>
      </dsp:txBody>
      <dsp:txXfrm>
        <a:off x="66025" y="1565434"/>
        <a:ext cx="5261311" cy="1220470"/>
      </dsp:txXfrm>
    </dsp:sp>
    <dsp:sp modelId="{16E90F36-9992-5543-8274-1CC4906C5AD0}">
      <dsp:nvSpPr>
        <dsp:cNvPr id="0" name=""/>
        <dsp:cNvSpPr/>
      </dsp:nvSpPr>
      <dsp:spPr>
        <a:xfrm>
          <a:off x="0" y="2949848"/>
          <a:ext cx="5393361" cy="135252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3. Vijf euro binnenkrijgen, 4 euro winst.</a:t>
          </a:r>
          <a:endParaRPr lang="en-US" sz="3400" kern="1200" dirty="0"/>
        </a:p>
      </dsp:txBody>
      <dsp:txXfrm>
        <a:off x="66025" y="3015873"/>
        <a:ext cx="5261311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7E1F-9EC3-DC46-BEE2-D599DCF32058}">
      <dsp:nvSpPr>
        <dsp:cNvPr id="0" name=""/>
        <dsp:cNvSpPr/>
      </dsp:nvSpPr>
      <dsp:spPr>
        <a:xfrm>
          <a:off x="0" y="31779"/>
          <a:ext cx="5721484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/>
            <a:t>Optie 1: 3 keer</a:t>
          </a:r>
          <a:endParaRPr lang="en-US" sz="4100" kern="1200"/>
        </a:p>
      </dsp:txBody>
      <dsp:txXfrm>
        <a:off x="48005" y="79784"/>
        <a:ext cx="5625474" cy="887374"/>
      </dsp:txXfrm>
    </dsp:sp>
    <dsp:sp modelId="{36C6C5FD-E8B7-1B46-A16B-16096E05E9F2}">
      <dsp:nvSpPr>
        <dsp:cNvPr id="0" name=""/>
        <dsp:cNvSpPr/>
      </dsp:nvSpPr>
      <dsp:spPr>
        <a:xfrm>
          <a:off x="0" y="1133244"/>
          <a:ext cx="5721484" cy="98338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/>
            <a:t>Optie 2: 5 keer</a:t>
          </a:r>
          <a:endParaRPr lang="en-US" sz="4100" kern="1200"/>
        </a:p>
      </dsp:txBody>
      <dsp:txXfrm>
        <a:off x="48005" y="1181249"/>
        <a:ext cx="5625474" cy="887374"/>
      </dsp:txXfrm>
    </dsp:sp>
    <dsp:sp modelId="{4E38DDD0-9625-C943-A00C-4042A1EC928C}">
      <dsp:nvSpPr>
        <dsp:cNvPr id="0" name=""/>
        <dsp:cNvSpPr/>
      </dsp:nvSpPr>
      <dsp:spPr>
        <a:xfrm>
          <a:off x="0" y="2234709"/>
          <a:ext cx="5721484" cy="98338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/>
            <a:t>Optie 3: 7 keer</a:t>
          </a:r>
          <a:endParaRPr lang="en-US" sz="4100" kern="1200"/>
        </a:p>
      </dsp:txBody>
      <dsp:txXfrm>
        <a:off x="48005" y="2282714"/>
        <a:ext cx="5625474" cy="887374"/>
      </dsp:txXfrm>
    </dsp:sp>
    <dsp:sp modelId="{C632BE58-3D2C-134A-AD6F-C0E73748A7E4}">
      <dsp:nvSpPr>
        <dsp:cNvPr id="0" name=""/>
        <dsp:cNvSpPr/>
      </dsp:nvSpPr>
      <dsp:spPr>
        <a:xfrm>
          <a:off x="0" y="3336174"/>
          <a:ext cx="5721484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/>
            <a:t>Optie 4: 9 keer</a:t>
          </a:r>
          <a:endParaRPr lang="en-US" sz="4100" kern="1200"/>
        </a:p>
      </dsp:txBody>
      <dsp:txXfrm>
        <a:off x="48005" y="3384179"/>
        <a:ext cx="5625474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F2FFC-8F69-C146-97C4-F20B2FFF3A4E}">
      <dsp:nvSpPr>
        <dsp:cNvPr id="0" name=""/>
        <dsp:cNvSpPr/>
      </dsp:nvSpPr>
      <dsp:spPr>
        <a:xfrm>
          <a:off x="0" y="111518"/>
          <a:ext cx="5721484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/>
            <a:t>Optie 1: Reageren, aandacht geven, appeleren, kraken.</a:t>
          </a:r>
          <a:endParaRPr lang="en-US" sz="3300" kern="1200"/>
        </a:p>
      </dsp:txBody>
      <dsp:txXfrm>
        <a:off x="64083" y="175601"/>
        <a:ext cx="5593318" cy="1184574"/>
      </dsp:txXfrm>
    </dsp:sp>
    <dsp:sp modelId="{C0C8CFFB-A28F-F64E-84AF-536A5BD7F239}">
      <dsp:nvSpPr>
        <dsp:cNvPr id="0" name=""/>
        <dsp:cNvSpPr/>
      </dsp:nvSpPr>
      <dsp:spPr>
        <a:xfrm>
          <a:off x="0" y="1519299"/>
          <a:ext cx="5721484" cy="13127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/>
            <a:t>Optie 2: Reageren, aandacht geven, aandringen, koesteren</a:t>
          </a:r>
          <a:endParaRPr lang="en-US" sz="3300" kern="1200"/>
        </a:p>
      </dsp:txBody>
      <dsp:txXfrm>
        <a:off x="64083" y="1583382"/>
        <a:ext cx="5593318" cy="1184574"/>
      </dsp:txXfrm>
    </dsp:sp>
    <dsp:sp modelId="{0E100216-DCE1-374B-97E8-85B43287BA5C}">
      <dsp:nvSpPr>
        <dsp:cNvPr id="0" name=""/>
        <dsp:cNvSpPr/>
      </dsp:nvSpPr>
      <dsp:spPr>
        <a:xfrm>
          <a:off x="0" y="2927079"/>
          <a:ext cx="5721484" cy="13127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300" kern="1200" dirty="0"/>
            <a:t>Optie 3: Researchen, aandacht geven, appél, koesteren.</a:t>
          </a:r>
          <a:endParaRPr lang="en-US" sz="3300" kern="1200" dirty="0"/>
        </a:p>
      </dsp:txBody>
      <dsp:txXfrm>
        <a:off x="64083" y="2991162"/>
        <a:ext cx="5593318" cy="118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09727-4A1E-7243-A34F-85B873EE0D3B}">
      <dsp:nvSpPr>
        <dsp:cNvPr id="0" name=""/>
        <dsp:cNvSpPr/>
      </dsp:nvSpPr>
      <dsp:spPr>
        <a:xfrm>
          <a:off x="0" y="361719"/>
          <a:ext cx="5721484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Optie 1: Veel – Fundraising – Interesse</a:t>
          </a:r>
          <a:endParaRPr lang="en-US" sz="2900" kern="1200"/>
        </a:p>
      </dsp:txBody>
      <dsp:txXfrm>
        <a:off x="56315" y="418034"/>
        <a:ext cx="5608854" cy="1040990"/>
      </dsp:txXfrm>
    </dsp:sp>
    <dsp:sp modelId="{9A5AB481-502C-0A4A-9719-A17E73146793}">
      <dsp:nvSpPr>
        <dsp:cNvPr id="0" name=""/>
        <dsp:cNvSpPr/>
      </dsp:nvSpPr>
      <dsp:spPr>
        <a:xfrm>
          <a:off x="0" y="1598859"/>
          <a:ext cx="5721484" cy="11536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Optie 2: Vermogen – Filantropische instelling – Interesse</a:t>
          </a:r>
          <a:endParaRPr lang="en-US" sz="2900" kern="1200"/>
        </a:p>
      </dsp:txBody>
      <dsp:txXfrm>
        <a:off x="56315" y="1655174"/>
        <a:ext cx="5608854" cy="1040990"/>
      </dsp:txXfrm>
    </dsp:sp>
    <dsp:sp modelId="{3C31FEB4-806C-0A4E-8F89-F4F6D0A70C7C}">
      <dsp:nvSpPr>
        <dsp:cNvPr id="0" name=""/>
        <dsp:cNvSpPr/>
      </dsp:nvSpPr>
      <dsp:spPr>
        <a:xfrm>
          <a:off x="0" y="2835999"/>
          <a:ext cx="5721484" cy="11536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Optie 3: Vermogen – Financies - Inzet</a:t>
          </a:r>
          <a:endParaRPr lang="en-US" sz="2900" kern="1200"/>
        </a:p>
      </dsp:txBody>
      <dsp:txXfrm>
        <a:off x="56315" y="2892314"/>
        <a:ext cx="5608854" cy="1040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5208-5F87-3942-B30F-9A42B55F25A9}">
      <dsp:nvSpPr>
        <dsp:cNvPr id="0" name=""/>
        <dsp:cNvSpPr/>
      </dsp:nvSpPr>
      <dsp:spPr>
        <a:xfrm>
          <a:off x="0" y="42606"/>
          <a:ext cx="5031176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 dirty="0"/>
            <a:t>1. 20.000 euro en 25 %</a:t>
          </a:r>
          <a:endParaRPr lang="en-US" sz="3800" kern="1200" dirty="0"/>
        </a:p>
      </dsp:txBody>
      <dsp:txXfrm>
        <a:off x="44492" y="87098"/>
        <a:ext cx="4942192" cy="822446"/>
      </dsp:txXfrm>
    </dsp:sp>
    <dsp:sp modelId="{E502571A-0F04-2A45-8426-2A364A68043C}">
      <dsp:nvSpPr>
        <dsp:cNvPr id="0" name=""/>
        <dsp:cNvSpPr/>
      </dsp:nvSpPr>
      <dsp:spPr>
        <a:xfrm>
          <a:off x="0" y="1063476"/>
          <a:ext cx="5031176" cy="91143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 dirty="0"/>
            <a:t>2. 25.000 euro en 15 %</a:t>
          </a:r>
          <a:endParaRPr lang="en-US" sz="3800" kern="1200" dirty="0"/>
        </a:p>
      </dsp:txBody>
      <dsp:txXfrm>
        <a:off x="44492" y="1107968"/>
        <a:ext cx="4942192" cy="822446"/>
      </dsp:txXfrm>
    </dsp:sp>
    <dsp:sp modelId="{A97E2076-F3AB-9F49-B772-371D3678DFBF}">
      <dsp:nvSpPr>
        <dsp:cNvPr id="0" name=""/>
        <dsp:cNvSpPr/>
      </dsp:nvSpPr>
      <dsp:spPr>
        <a:xfrm>
          <a:off x="0" y="2084346"/>
          <a:ext cx="5031176" cy="91143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 dirty="0"/>
            <a:t>3. 30.000 euro en 10 %</a:t>
          </a:r>
          <a:endParaRPr lang="en-US" sz="3800" kern="1200" dirty="0"/>
        </a:p>
      </dsp:txBody>
      <dsp:txXfrm>
        <a:off x="44492" y="2128838"/>
        <a:ext cx="4942192" cy="822446"/>
      </dsp:txXfrm>
    </dsp:sp>
    <dsp:sp modelId="{E13B48A7-A055-6F46-B442-68DE122F60DA}">
      <dsp:nvSpPr>
        <dsp:cNvPr id="0" name=""/>
        <dsp:cNvSpPr/>
      </dsp:nvSpPr>
      <dsp:spPr>
        <a:xfrm>
          <a:off x="0" y="3105216"/>
          <a:ext cx="5031176" cy="9114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800" kern="1200" dirty="0"/>
            <a:t>4. 35.000 euro en 7 %</a:t>
          </a:r>
          <a:endParaRPr lang="en-US" sz="3800" kern="1200" dirty="0"/>
        </a:p>
      </dsp:txBody>
      <dsp:txXfrm>
        <a:off x="44492" y="3149708"/>
        <a:ext cx="4942192" cy="822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99916-8035-A64D-A993-3BFBDE4C8C65}">
      <dsp:nvSpPr>
        <dsp:cNvPr id="0" name=""/>
        <dsp:cNvSpPr/>
      </dsp:nvSpPr>
      <dsp:spPr>
        <a:xfrm>
          <a:off x="0" y="78669"/>
          <a:ext cx="5393361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Optie 1: Acties – Budget – Eigenaarschap</a:t>
          </a:r>
          <a:endParaRPr lang="en-US" sz="2500" kern="1200"/>
        </a:p>
      </dsp:txBody>
      <dsp:txXfrm>
        <a:off x="48547" y="127216"/>
        <a:ext cx="5296267" cy="897406"/>
      </dsp:txXfrm>
    </dsp:sp>
    <dsp:sp modelId="{71A92E15-DDFE-1A4B-A5FC-1FAFAC3C1F30}">
      <dsp:nvSpPr>
        <dsp:cNvPr id="0" name=""/>
        <dsp:cNvSpPr/>
      </dsp:nvSpPr>
      <dsp:spPr>
        <a:xfrm>
          <a:off x="0" y="1145169"/>
          <a:ext cx="5393361" cy="9945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Optie 2: Acties – Timing – Eigenaarschap</a:t>
          </a:r>
          <a:endParaRPr lang="en-US" sz="2500" kern="1200"/>
        </a:p>
      </dsp:txBody>
      <dsp:txXfrm>
        <a:off x="48547" y="1193716"/>
        <a:ext cx="5296267" cy="897406"/>
      </dsp:txXfrm>
    </dsp:sp>
    <dsp:sp modelId="{EDE4E32B-6BAC-6F42-A248-1525F5A559DB}">
      <dsp:nvSpPr>
        <dsp:cNvPr id="0" name=""/>
        <dsp:cNvSpPr/>
      </dsp:nvSpPr>
      <dsp:spPr>
        <a:xfrm>
          <a:off x="0" y="2211669"/>
          <a:ext cx="5393361" cy="9945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Optie 3: Planning – Budget – activiteiten</a:t>
          </a:r>
          <a:endParaRPr lang="en-US" sz="2500" kern="1200"/>
        </a:p>
      </dsp:txBody>
      <dsp:txXfrm>
        <a:off x="48547" y="2260216"/>
        <a:ext cx="5296267" cy="897406"/>
      </dsp:txXfrm>
    </dsp:sp>
    <dsp:sp modelId="{2F878047-883B-B648-96CE-7ADBFC341FCA}">
      <dsp:nvSpPr>
        <dsp:cNvPr id="0" name=""/>
        <dsp:cNvSpPr/>
      </dsp:nvSpPr>
      <dsp:spPr>
        <a:xfrm>
          <a:off x="0" y="3278169"/>
          <a:ext cx="5393361" cy="9945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Optie 4: Visie – Planning - Budget</a:t>
          </a:r>
          <a:endParaRPr lang="en-US" sz="2500" kern="1200"/>
        </a:p>
      </dsp:txBody>
      <dsp:txXfrm>
        <a:off x="48547" y="3326716"/>
        <a:ext cx="5296267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CA0E-6B2F-7D4F-8A02-AABA964A0664}" type="datetimeFigureOut">
              <a:rPr lang="nl-BE" smtClean="0"/>
              <a:t>23/02/2023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63CD7-54E9-2D41-BA41-E01F8CE1EF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69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BB66-B1AF-3A49-8499-C4A4D85F682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2BB66-B1AF-3A49-8499-C4A4D85F682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D56EC-7BB1-6E4F-9E43-1F95DD5DF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92325B-31A7-6D4B-B1D5-08C80F215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F711A2-5309-404D-94A8-980E0F88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A8C6A7-C46C-AC4F-B62A-E17E657B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D0AE-E7D3-3240-92AE-66373B3D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3E3D2D"/>
                </a:solidFill>
              </a:rPr>
              <a:pPr/>
              <a:t>‹nr.›</a:t>
            </a:fld>
            <a:endParaRPr lang="en-US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5D562-310D-9C45-BA77-8574A661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7CA4C6-1C5F-9247-AA60-BE137A4A3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4C5588-FDC4-9D48-B995-4236678F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EFFC2-460A-764D-8CD0-0E835B0D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48CFFD-79BC-DF47-8A57-3AAA2A38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9C04CEE-BB5C-F948-91C1-BF42B758F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AB4792-780D-1544-95E4-6C56675A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7A4D2E-81D6-6441-8D6B-DA83DC9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E82361-99FC-AB41-B6F0-808653F4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9B1633-3532-8742-BA87-31B4F3E5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91D4E-24B1-D74A-92A6-6863D6F0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C93B18-6BD0-0540-B0A0-D197FCFBE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7F30E3-321C-924E-AA52-A9CA70F9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A2BA35-704A-A84A-9EBF-95607E25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13E37E-0605-A143-80A4-CDF242C9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A7661-6146-E14E-96C4-B606141E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BD6167-31FE-D44F-89AE-1E384A1D7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AE7BCA-1ECF-A744-8487-B8ED9663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C2B072-6539-DF4A-994D-75811210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ECFE5-89B2-B14D-B831-874E0EB4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C375E-EE2D-D44A-8040-86675BC0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18031-110F-0149-B559-774627D104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6C6E93-0BB4-594F-BB56-FA0FB67F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CA08B0-D95C-474A-BB3F-552CFCE1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 defTabSz="457200"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E3A161-E28F-C94D-A125-7A792D5F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nl-NL">
              <a:solidFill>
                <a:srgbClr val="3E3D2D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FB327D-9BAE-D24C-A236-36CAAE9C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355FED3-FC3D-1E4B-8246-22A7FCD8C4C0}" type="slidenum">
              <a:rPr lang="nl-NL" smtClean="0">
                <a:solidFill>
                  <a:srgbClr val="3E3D2D"/>
                </a:solidFill>
              </a:rPr>
              <a:pPr defTabSz="457200"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9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ED88E-2F20-F44E-A6F5-E2DB742C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F3D079-0531-EB4F-A79A-742FD40C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2EC434-2859-BC4B-BE41-36AA9F77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647C31-A903-C142-BD37-F9B8F7295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22D748-4519-6D46-9644-9E00F4DB5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20B494-7175-BA4B-97DD-0847133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B4296DC-6A2E-3645-9EF1-C1E178F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224280-1DEB-2A4D-B428-DA60CA33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DB703-3E5B-9E47-8831-E0DE24C6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6630978-FA1A-EC4E-9A0E-58E3F19F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1F97CD-5674-3240-B205-F6E6FABF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44D211-83A9-2645-A5FA-8CAD0E03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5BC4F0-1C6A-9E4D-B572-2AB3CC0CE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2E4F51-2F57-C045-A09D-97C85F1C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FFB615-5546-D046-8057-1D6509A5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40A92-E40B-A44E-BEE9-B7614766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70B4CE-5012-A94F-BA47-86E04B1A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51ACE4-DF4F-5B45-B1CF-3C46E6B5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D6468F-BEA1-804C-9453-D3460DFE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6B2D52-60E3-0A49-BC6E-45A68085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313ADD-8846-3146-BAE5-1A54C6CF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15893-147F-9646-B76D-883CD34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923685-A795-C840-B384-D6A983CE10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6D7524-57E5-DA41-9F16-15F6220AD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E6601E-6963-1747-9CB6-2E463C28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3D65BA-E59F-0D49-A02F-F6A3FFF6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3E3D2D"/>
              </a:solidFill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89B804-FDEC-CE43-A430-1D1FB4F1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FED3-FC3D-1E4B-8246-22A7FCD8C4C0}" type="slidenum">
              <a:rPr lang="nl-NL" smtClean="0">
                <a:solidFill>
                  <a:srgbClr val="3E3D2D"/>
                </a:solidFill>
              </a:rPr>
              <a:pPr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08BBA7-3D50-B34D-82F6-3706765F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59241E-B4BF-D24C-9A74-DA26C066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86249C-3009-5D4B-93A5-8698FE826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0C224EB-5129-1140-ABD4-3F085E319027}" type="datetimeFigureOut">
              <a:rPr lang="nl-NL" smtClean="0">
                <a:solidFill>
                  <a:srgbClr val="3E3D2D"/>
                </a:solidFill>
              </a:rPr>
              <a:pPr defTabSz="457200"/>
              <a:t>23-02-2023</a:t>
            </a:fld>
            <a:endParaRPr lang="nl-NL">
              <a:solidFill>
                <a:srgbClr val="3E3D2D"/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ABA29C-44BD-7540-97C5-00C92183C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srgbClr val="3E3D2D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A0F070-6672-ED4D-90D6-FA16ADB88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55FED3-FC3D-1E4B-8246-22A7FCD8C4C0}" type="slidenum">
              <a:rPr lang="nl-NL" smtClean="0">
                <a:solidFill>
                  <a:srgbClr val="3E3D2D"/>
                </a:solidFill>
              </a:rPr>
              <a:pPr defTabSz="457200"/>
              <a:t>‹nr.›</a:t>
            </a:fld>
            <a:endParaRPr lang="nl-NL">
              <a:solidFill>
                <a:srgbClr val="3E3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281AFC-C33B-4F09-A928-1EC58A954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555DFF9C-268B-4B74-AC9B-83A1F6F969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D68028DB-A126-4990-9942-0625D2371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76805E71-D4F6-4554-B94A-1551CA757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3ED8B0AB-AFC8-4BD9-8F04-45B43D074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0B3FA-B0A7-A34F-AB2F-2842F8A18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4267831"/>
            <a:ext cx="7970903" cy="1071585"/>
          </a:xfrm>
        </p:spPr>
        <p:txBody>
          <a:bodyPr>
            <a:normAutofit/>
          </a:bodyPr>
          <a:lstStyle/>
          <a:p>
            <a:pPr algn="l"/>
            <a:r>
              <a:rPr lang="nl-BE" sz="4800" dirty="0">
                <a:solidFill>
                  <a:srgbClr val="FFFFFF"/>
                </a:solidFill>
              </a:rPr>
              <a:t>Fundraising Quiz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3C616B-922D-0D4B-9AF9-CBB87E972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5345714"/>
            <a:ext cx="7970903" cy="538211"/>
          </a:xfrm>
        </p:spPr>
        <p:txBody>
          <a:bodyPr anchor="t">
            <a:normAutofit/>
          </a:bodyPr>
          <a:lstStyle/>
          <a:p>
            <a:pPr algn="l"/>
            <a:endParaRPr lang="nl-BE" sz="2000">
              <a:solidFill>
                <a:srgbClr val="FEFFFF"/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BCD8A7A-53FC-474D-B04F-67F9F4286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86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D2D4A2-AA4A-0E4E-8734-6BA4394D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 fontScale="90000"/>
          </a:bodyPr>
          <a:lstStyle/>
          <a:p>
            <a:r>
              <a:rPr lang="nl-BE" dirty="0"/>
              <a:t>9. Wanneer kan je een donor een voorstel doen voor een permanente opdracht? Optie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080A9F-CBBC-4543-B5ED-72C9DE3F6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Optie 1: Na de eerste gift.</a:t>
            </a:r>
          </a:p>
          <a:p>
            <a:pPr marL="0" indent="0">
              <a:buNone/>
            </a:pPr>
            <a:r>
              <a:rPr lang="nl-BE" dirty="0"/>
              <a:t>Optie 2: Je mag het vanaf de eerste geefvraag voorstellen.</a:t>
            </a:r>
          </a:p>
          <a:p>
            <a:pPr marL="0" indent="0">
              <a:buNone/>
            </a:pPr>
            <a:r>
              <a:rPr lang="nl-BE" dirty="0"/>
              <a:t>Optie 3: Na de herhalingsgift.</a:t>
            </a:r>
          </a:p>
          <a:p>
            <a:pPr marL="0" indent="0">
              <a:buNone/>
            </a:pPr>
            <a:r>
              <a:rPr lang="nl-BE" dirty="0"/>
              <a:t>Optie 4: Na dat men een grote gift heeft gegeven.</a:t>
            </a:r>
          </a:p>
        </p:txBody>
      </p:sp>
      <p:pic>
        <p:nvPicPr>
          <p:cNvPr id="5" name="Picture 4" descr="Hand die een geschenkdoos vasthoudt">
            <a:extLst>
              <a:ext uri="{FF2B5EF4-FFF2-40B4-BE49-F238E27FC236}">
                <a16:creationId xmlns:a16="http://schemas.microsoft.com/office/drawing/2014/main" id="{DC929C74-8AD5-4FF6-AC8E-EE1B9EC99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0" r="13029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D9F40-F7EF-4570-BA6A-80A35B530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9" r="3070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DAB67A-E301-AB4F-9EAB-63C4190E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786" y="407987"/>
            <a:ext cx="6241746" cy="1325563"/>
          </a:xfrm>
        </p:spPr>
        <p:txBody>
          <a:bodyPr>
            <a:normAutofit fontScale="90000"/>
          </a:bodyPr>
          <a:lstStyle/>
          <a:p>
            <a:r>
              <a:rPr lang="nl-BE" sz="3600" dirty="0"/>
              <a:t>10. Wat bedoelen we met het letterwoord RAAK in fundraising? Optie…</a:t>
            </a:r>
            <a:endParaRPr lang="nl-BE" sz="2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CC88C4F-B82C-4ED7-80D1-921867D3CD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6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273C4-4341-401E-AA00-D375412AA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49" r="16790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30C8C0-0843-5A4F-8A63-7EC28B24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 fontScale="90000"/>
          </a:bodyPr>
          <a:lstStyle/>
          <a:p>
            <a:r>
              <a:rPr lang="nl-BE" sz="3700" dirty="0"/>
              <a:t>11. Wat betekent VFI-factor van mogelijke schenkers? Optie…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2C57EE9-F2AF-4FF4-A0FD-DAF7873DEF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6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8058DF-6D62-5348-88E2-755296E6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BE" sz="3800" dirty="0"/>
              <a:t>12. Het online geefplatform KENTAA heeft drie functies. Welke? Optie…</a:t>
            </a:r>
          </a:p>
        </p:txBody>
      </p:sp>
      <p:pic>
        <p:nvPicPr>
          <p:cNvPr id="5" name="Picture 4" descr="Plaknotities op een muur">
            <a:extLst>
              <a:ext uri="{FF2B5EF4-FFF2-40B4-BE49-F238E27FC236}">
                <a16:creationId xmlns:a16="http://schemas.microsoft.com/office/drawing/2014/main" id="{581744B8-7E49-42B0-9C94-364D34A9E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7" r="26376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FB265C-E9E9-A640-AC91-F62606F5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/>
              <a:t>Optie 1: Crowdfunding – direct mailing – acties organiseren</a:t>
            </a:r>
          </a:p>
          <a:p>
            <a:pPr marL="0" indent="0">
              <a:buNone/>
            </a:pPr>
            <a:r>
              <a:rPr lang="nl-BE" sz="2200"/>
              <a:t>Optie 2: Crowdfunding – online doneren – acties organiseren</a:t>
            </a:r>
          </a:p>
          <a:p>
            <a:pPr marL="0" indent="0">
              <a:buNone/>
            </a:pPr>
            <a:r>
              <a:rPr lang="nl-BE" sz="2200"/>
              <a:t>Optie 3: Crowdfunding – events – zelf acties ondernemen</a:t>
            </a:r>
          </a:p>
        </p:txBody>
      </p:sp>
    </p:spTree>
    <p:extLst>
      <p:ext uri="{BB962C8B-B14F-4D97-AF65-F5344CB8AC3E}">
        <p14:creationId xmlns:p14="http://schemas.microsoft.com/office/powerpoint/2010/main" val="23228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7D7B79-904D-0D41-AF74-3001E5B1D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643124"/>
            <a:ext cx="6662057" cy="1325563"/>
          </a:xfrm>
        </p:spPr>
        <p:txBody>
          <a:bodyPr>
            <a:noAutofit/>
          </a:bodyPr>
          <a:lstStyle/>
          <a:p>
            <a:r>
              <a:rPr lang="nl-BE" sz="3600" dirty="0"/>
              <a:t>13. Voor welk fundraising doel schakel je best over op een professionele structuur en hoeveel kost mag je daarvoor rekenen van je inkomsten? 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04A02D-85CC-4949-94F8-E384FE689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7" r="14074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6DFBDA8-47BD-4650-BB5B-EF3152C2E6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1735" y="2611811"/>
          <a:ext cx="5031176" cy="405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3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3ABB1C-2DA2-5A4D-BB1C-321A28E3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BE" sz="3000" dirty="0"/>
              <a:t>14. Zet de verschillende fases van een fundraisingtraject in de juiste volgorde: Je begint met nr…en dan…en dan  …en dan…en tot slot …</a:t>
            </a:r>
          </a:p>
        </p:txBody>
      </p:sp>
      <p:pic>
        <p:nvPicPr>
          <p:cNvPr id="5" name="Picture 4" descr="Silhouet van steigers op een bouwterrein bij zonsondergang">
            <a:extLst>
              <a:ext uri="{FF2B5EF4-FFF2-40B4-BE49-F238E27FC236}">
                <a16:creationId xmlns:a16="http://schemas.microsoft.com/office/drawing/2014/main" id="{47865E72-2996-4A5C-B67C-2B1AE3F9A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6" r="2824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E4BB1F-5C0D-1D43-B42A-FC2228E9E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pPr marL="1828800" lvl="3" indent="-457200">
              <a:buFont typeface="+mj-lt"/>
              <a:buAutoNum type="arabicPeriod"/>
            </a:pPr>
            <a:r>
              <a:rPr lang="nl-NL" sz="2000" dirty="0"/>
              <a:t>Het uitvoeren van de planning: de uitvoeringsfase</a:t>
            </a:r>
          </a:p>
          <a:p>
            <a:pPr marL="1828800" lvl="3" indent="-457200">
              <a:buFont typeface="+mj-lt"/>
              <a:buAutoNum type="arabicPeriod"/>
            </a:pPr>
            <a:r>
              <a:rPr lang="nl-NL" sz="2000" dirty="0"/>
              <a:t>Focus scherp stellen: analyse fase – maken van dossier</a:t>
            </a:r>
          </a:p>
          <a:p>
            <a:pPr marL="1828800" lvl="3" indent="-457200">
              <a:buFont typeface="+mj-lt"/>
              <a:buAutoNum type="arabicPeriod"/>
            </a:pPr>
            <a:r>
              <a:rPr lang="nl-NL" sz="2000" dirty="0"/>
              <a:t>De evaluatie en de nazorg: de afrondingsfase</a:t>
            </a:r>
          </a:p>
          <a:p>
            <a:pPr marL="1828800" lvl="3" indent="-457200">
              <a:buFont typeface="+mj-lt"/>
              <a:buAutoNum type="arabicPeriod"/>
            </a:pPr>
            <a:r>
              <a:rPr lang="nl-NL" sz="2000" dirty="0"/>
              <a:t>Op zoek naar het creatief idee – het concept: creatieve fase</a:t>
            </a:r>
          </a:p>
          <a:p>
            <a:pPr marL="1828800" lvl="3" indent="-457200">
              <a:buFont typeface="+mj-lt"/>
              <a:buAutoNum type="arabicPeriod"/>
            </a:pPr>
            <a:r>
              <a:rPr lang="nl-NL" sz="2000" dirty="0"/>
              <a:t>Bouwen en motiveren van je vrijwilligersteam</a:t>
            </a:r>
          </a:p>
          <a:p>
            <a:pPr marL="1828800" lvl="3" indent="-457200">
              <a:buFont typeface="+mj-lt"/>
              <a:buAutoNum type="arabicPeriod"/>
            </a:pPr>
            <a:r>
              <a:rPr lang="nl-NL" sz="2000" dirty="0"/>
              <a:t>Het maken van de fundraisingmix en uitzetten in de tijd: de planningsfase</a:t>
            </a:r>
          </a:p>
          <a:p>
            <a:pPr lvl="3"/>
            <a:endParaRPr lang="nl-NL" sz="1700" dirty="0"/>
          </a:p>
          <a:p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31638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B24971-C8B5-4147-8C5C-3702BB30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BE" sz="2800" dirty="0"/>
              <a:t>15. Wat zijn de bouwstenen en hun volgorde van een voortgangscontrole? </a:t>
            </a:r>
            <a:r>
              <a:rPr lang="nl-BE" sz="2800"/>
              <a:t>Optie…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66D32-4558-479F-8F69-9A1EBC597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5" r="7044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D836FA5-AE1F-4AFC-A2F9-730D08089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0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E7DD288-0689-44DA-BC27-2E7FBE348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29" r="27511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EF7455-6AB8-2E43-A20D-B0F12181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nl-BE" sz="2800" dirty="0"/>
              <a:t>1. Welke twee fundraisingfocussen kan je vastleggen. Noteer de juiste optie: ...</a:t>
            </a:r>
          </a:p>
        </p:txBody>
      </p:sp>
      <p:graphicFrame>
        <p:nvGraphicFramePr>
          <p:cNvPr id="29" name="Tijdelijke aanduiding voor inhoud 2">
            <a:extLst>
              <a:ext uri="{FF2B5EF4-FFF2-40B4-BE49-F238E27FC236}">
                <a16:creationId xmlns:a16="http://schemas.microsoft.com/office/drawing/2014/main" id="{35D6DA0B-AAE7-4570-9C35-0F94E7BBB4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4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Kleurrijke gebeeldhouwde figuren van mensen">
            <a:extLst>
              <a:ext uri="{FF2B5EF4-FFF2-40B4-BE49-F238E27FC236}">
                <a16:creationId xmlns:a16="http://schemas.microsoft.com/office/drawing/2014/main" id="{1CE86B2A-4F4A-4388-91D2-3B8678354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3" r="24660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1250BF-87D0-894D-B2F6-B04613BC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219" y="982434"/>
            <a:ext cx="5721484" cy="1325563"/>
          </a:xfrm>
        </p:spPr>
        <p:txBody>
          <a:bodyPr>
            <a:noAutofit/>
          </a:bodyPr>
          <a:lstStyle/>
          <a:p>
            <a:r>
              <a:rPr lang="nl-BE" sz="3200" dirty="0"/>
              <a:t>2. Welke evolutie merk je in het fundraisinglandschap…geef de juiste volgorde aan van de verschillende stappen: evolutie…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E246A-A0E7-5745-B60F-E398A563D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132" y="3174772"/>
            <a:ext cx="5721484" cy="4351338"/>
          </a:xfrm>
        </p:spPr>
        <p:txBody>
          <a:bodyPr>
            <a:normAutofit/>
          </a:bodyPr>
          <a:lstStyle/>
          <a:p>
            <a:r>
              <a:rPr lang="nl-BE" dirty="0"/>
              <a:t>Evolutie 1: friend-raising, fundraising, fun-raising</a:t>
            </a:r>
          </a:p>
          <a:p>
            <a:r>
              <a:rPr lang="nl-BE" dirty="0"/>
              <a:t>Evolutie 2: fundraising, fun-raising en friend-raising</a:t>
            </a:r>
          </a:p>
          <a:p>
            <a:r>
              <a:rPr lang="nl-BE" dirty="0"/>
              <a:t>Evolutie 3: friend-raising, fundraising en fun-raising</a:t>
            </a:r>
          </a:p>
        </p:txBody>
      </p:sp>
    </p:spTree>
    <p:extLst>
      <p:ext uri="{BB962C8B-B14F-4D97-AF65-F5344CB8AC3E}">
        <p14:creationId xmlns:p14="http://schemas.microsoft.com/office/powerpoint/2010/main" val="30354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Kleurrijke leerobjecten voor wiskunde">
            <a:extLst>
              <a:ext uri="{FF2B5EF4-FFF2-40B4-BE49-F238E27FC236}">
                <a16:creationId xmlns:a16="http://schemas.microsoft.com/office/drawing/2014/main" id="{69A7CB50-B4F2-4887-B827-CEF8E715C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6" r="2894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05BCEE-8A3D-9C49-8277-1C47D3DF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nl-BE" sz="3700" dirty="0"/>
              <a:t>3. Welk formulering van een fundraisingfocus is juist: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A0526-F3EA-8046-9F0C-B0AC1AB8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nl-BE" dirty="0"/>
              <a:t>Formulering A: We verzamelen zoveel mogelijk geld om in het volgend werkjaar onze werking toegankelijk te maken voor iedereen.</a:t>
            </a:r>
          </a:p>
          <a:p>
            <a:r>
              <a:rPr lang="nl-BE" dirty="0"/>
              <a:t>Formulering B: We willen 3.000 euro verzamelen tegen 1 januari 2023 om 10 leden de kans te geven via een tablet digitaal te connecteren.</a:t>
            </a:r>
          </a:p>
        </p:txBody>
      </p:sp>
    </p:spTree>
    <p:extLst>
      <p:ext uri="{BB962C8B-B14F-4D97-AF65-F5344CB8AC3E}">
        <p14:creationId xmlns:p14="http://schemas.microsoft.com/office/powerpoint/2010/main" val="25132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8C2B80-D3D3-764C-8541-D56794FB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 fontScale="90000"/>
          </a:bodyPr>
          <a:lstStyle/>
          <a:p>
            <a:r>
              <a:rPr lang="nl-BE" sz="4000" dirty="0"/>
              <a:t>4</a:t>
            </a:r>
            <a:r>
              <a:rPr lang="nl-BE" sz="2800" dirty="0"/>
              <a:t>. </a:t>
            </a:r>
            <a:r>
              <a:rPr lang="nl-BE" sz="3600" dirty="0"/>
              <a:t>Een goed fundraisingproject heeft twee kenmerken in juiste balans: 3….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EB0A3-1FC3-4643-AA46-95ABDF318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nl-BE" dirty="0"/>
              <a:t>Optie 1: Het project is heel aaibaar, maar niet zo belangrijk.</a:t>
            </a:r>
          </a:p>
          <a:p>
            <a:r>
              <a:rPr lang="nl-BE" dirty="0"/>
              <a:t>Optie 2: Het project is niet zo aaibaar, maar is heel erg belangrijk.</a:t>
            </a:r>
          </a:p>
          <a:p>
            <a:r>
              <a:rPr lang="nl-BE" dirty="0"/>
              <a:t>Optie 3: Het is project is erg aaibaar en erg belangrijk.</a:t>
            </a:r>
          </a:p>
          <a:p>
            <a:r>
              <a:rPr lang="nl-BE" dirty="0"/>
              <a:t>Optie 4: Het is project is een beetje aaibaar en een beetje belangrijk.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6CF16E-BC61-1445-8E26-2BEC2657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BE" sz="3700" dirty="0"/>
              <a:t>5. Wie behoort er tot een warme doelgroep: Optie….</a:t>
            </a:r>
          </a:p>
        </p:txBody>
      </p:sp>
      <p:sp>
        <p:nvSpPr>
          <p:cNvPr id="39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Rood speelgoedpoppetje die voor twee rijen met witte figuurtjes staat">
            <a:extLst>
              <a:ext uri="{FF2B5EF4-FFF2-40B4-BE49-F238E27FC236}">
                <a16:creationId xmlns:a16="http://schemas.microsoft.com/office/drawing/2014/main" id="{C9748EB0-AFE3-4B3D-80EE-97C13F5E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52" r="24796"/>
          <a:stretch/>
        </p:blipFill>
        <p:spPr>
          <a:xfrm>
            <a:off x="1086183" y="511293"/>
            <a:ext cx="401138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052C9A-DC6B-E045-AA68-7DB1F3F5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nl-BE" dirty="0"/>
              <a:t>Optie 1: mensen met interesse in je project.</a:t>
            </a:r>
          </a:p>
          <a:p>
            <a:r>
              <a:rPr lang="nl-BE" dirty="0"/>
              <a:t>Optie 2: mensen die over heel wat middelen beschikken en in de nabijheid wonen.</a:t>
            </a:r>
          </a:p>
          <a:p>
            <a:r>
              <a:rPr lang="nl-BE" dirty="0"/>
              <a:t>Optie 3: vrienden, familie, leden van de vereniging, mensen die je persoonlijk kent.</a:t>
            </a:r>
          </a:p>
        </p:txBody>
      </p:sp>
    </p:spTree>
    <p:extLst>
      <p:ext uri="{BB962C8B-B14F-4D97-AF65-F5344CB8AC3E}">
        <p14:creationId xmlns:p14="http://schemas.microsoft.com/office/powerpoint/2010/main" val="148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4F9B62-6B66-F740-8550-E79F20B0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BE" sz="3400" dirty="0"/>
              <a:t>6. Wat is de ratio van een geslaagde gadgetverkoop: .</a:t>
            </a:r>
          </a:p>
        </p:txBody>
      </p:sp>
      <p:pic>
        <p:nvPicPr>
          <p:cNvPr id="48" name="Picture 37">
            <a:extLst>
              <a:ext uri="{FF2B5EF4-FFF2-40B4-BE49-F238E27FC236}">
                <a16:creationId xmlns:a16="http://schemas.microsoft.com/office/drawing/2014/main" id="{22233816-B303-47CC-BFD8-35D4C779B3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3" r="17396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0" name="Tijdelijke aanduiding voor inhoud 2">
            <a:extLst>
              <a:ext uri="{FF2B5EF4-FFF2-40B4-BE49-F238E27FC236}">
                <a16:creationId xmlns:a16="http://schemas.microsoft.com/office/drawing/2014/main" id="{9124463D-3610-4EE3-A197-CF04FC183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189798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0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an- en sterrenkussens">
            <a:extLst>
              <a:ext uri="{FF2B5EF4-FFF2-40B4-BE49-F238E27FC236}">
                <a16:creationId xmlns:a16="http://schemas.microsoft.com/office/drawing/2014/main" id="{7D88B266-6A28-433F-8348-6CFBAFDAF3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5" r="733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0EF9D-F102-E741-A192-70AB963E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134" y="1006134"/>
            <a:ext cx="5721484" cy="1325563"/>
          </a:xfrm>
        </p:spPr>
        <p:txBody>
          <a:bodyPr>
            <a:noAutofit/>
          </a:bodyPr>
          <a:lstStyle/>
          <a:p>
            <a:r>
              <a:rPr lang="nl-BE" sz="3600" dirty="0"/>
              <a:t>7. Als je materiaal bestelt voor een gadgetverkoop hoe schat je dan best je bestellng in: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F5489-0658-6347-A631-24865C12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134" y="3337830"/>
            <a:ext cx="5721484" cy="4351338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BE" dirty="0"/>
              <a:t>Juist genoeg</a:t>
            </a:r>
          </a:p>
          <a:p>
            <a:pPr marL="514350" indent="-514350">
              <a:buAutoNum type="alphaUcPeriod"/>
            </a:pPr>
            <a:r>
              <a:rPr lang="nl-BE" dirty="0"/>
              <a:t>Iets teveel</a:t>
            </a:r>
          </a:p>
          <a:p>
            <a:pPr marL="514350" indent="-514350">
              <a:buAutoNum type="alphaUcPeriod"/>
            </a:pPr>
            <a:r>
              <a:rPr lang="nl-BE" dirty="0"/>
              <a:t>Iets te weinig</a:t>
            </a:r>
          </a:p>
        </p:txBody>
      </p:sp>
    </p:spTree>
    <p:extLst>
      <p:ext uri="{BB962C8B-B14F-4D97-AF65-F5344CB8AC3E}">
        <p14:creationId xmlns:p14="http://schemas.microsoft.com/office/powerpoint/2010/main" val="608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8A54B-2590-4D80-A508-7DEE6EDA1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6" r="36417" b="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CF0FD8-34C3-694E-912F-2B567006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nl-BE" sz="2800" dirty="0"/>
              <a:t>8. Hoeveel keer mag je op een kalenderjaar een actieve donor aanschrijven? Optie…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5708795-2651-4433-A51D-C5AC7D4402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55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758</Words>
  <Application>Microsoft Macintosh PowerPoint</Application>
  <PresentationFormat>Breedbeeld</PresentationFormat>
  <Paragraphs>70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1_Kantoorthema</vt:lpstr>
      <vt:lpstr>Fundraising Quiz</vt:lpstr>
      <vt:lpstr>1. Welke twee fundraisingfocussen kan je vastleggen. Noteer de juiste optie: ...</vt:lpstr>
      <vt:lpstr>2. Welke evolutie merk je in het fundraisinglandschap…geef de juiste volgorde aan van de verschillende stappen: evolutie…</vt:lpstr>
      <vt:lpstr>3. Welk formulering van een fundraisingfocus is juist: …</vt:lpstr>
      <vt:lpstr>4. Een goed fundraisingproject heeft twee kenmerken in juiste balans: 3….</vt:lpstr>
      <vt:lpstr>5. Wie behoort er tot een warme doelgroep: Optie….</vt:lpstr>
      <vt:lpstr>6. Wat is de ratio van een geslaagde gadgetverkoop: .</vt:lpstr>
      <vt:lpstr>7. Als je materiaal bestelt voor een gadgetverkoop hoe schat je dan best je bestellng in: …</vt:lpstr>
      <vt:lpstr>8. Hoeveel keer mag je op een kalenderjaar een actieve donor aanschrijven? Optie…</vt:lpstr>
      <vt:lpstr>9. Wanneer kan je een donor een voorstel doen voor een permanente opdracht? Optie …</vt:lpstr>
      <vt:lpstr>10. Wat bedoelen we met het letterwoord RAAK in fundraising? Optie…</vt:lpstr>
      <vt:lpstr>11. Wat betekent VFI-factor van mogelijke schenkers? Optie…</vt:lpstr>
      <vt:lpstr>12. Het online geefplatform KENTAA heeft drie functies. Welke? Optie…</vt:lpstr>
      <vt:lpstr>13. Voor welk fundraising doel schakel je best over op een professionele structuur en hoeveel kost mag je daarvoor rekenen van je inkomsten? ...</vt:lpstr>
      <vt:lpstr>14. Zet de verschillende fases van een fundraisingtraject in de juiste volgorde: Je begint met nr…en dan…en dan  …en dan…en tot slot …</vt:lpstr>
      <vt:lpstr>15. Wat zijn de bouwstenen en hun volgorde van een voortgangscontrole? Optie…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Quiz</dc:title>
  <dc:creator>Walter Van Wouwe</dc:creator>
  <cp:lastModifiedBy>Van Wouwe Walter (166)</cp:lastModifiedBy>
  <cp:revision>2</cp:revision>
  <dcterms:created xsi:type="dcterms:W3CDTF">2022-03-18T08:36:54Z</dcterms:created>
  <dcterms:modified xsi:type="dcterms:W3CDTF">2023-02-23T11:10:26Z</dcterms:modified>
</cp:coreProperties>
</file>