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sldIdLst>
    <p:sldId id="256" r:id="rId5"/>
    <p:sldId id="260" r:id="rId6"/>
    <p:sldId id="465" r:id="rId7"/>
    <p:sldId id="433" r:id="rId8"/>
    <p:sldId id="494" r:id="rId9"/>
    <p:sldId id="434" r:id="rId10"/>
    <p:sldId id="435" r:id="rId11"/>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327"/>
  </p:normalViewPr>
  <p:slideViewPr>
    <p:cSldViewPr snapToGrid="0">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1D227D51-204B-ED48-AF9A-0BE9633FE04A}"/>
              </a:ext>
            </a:extLst>
          </p:cNvPr>
          <p:cNvSpPr/>
          <p:nvPr/>
        </p:nvSpPr>
        <p:spPr>
          <a:xfrm>
            <a:off x="5224243" y="1096772"/>
            <a:ext cx="6503180"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ross 49">
            <a:extLst>
              <a:ext uri="{FF2B5EF4-FFF2-40B4-BE49-F238E27FC236}">
                <a16:creationId xmlns:a16="http://schemas.microsoft.com/office/drawing/2014/main" id="{57A23F45-CDAE-8A40-8DE7-92A0BBC119B7}"/>
              </a:ext>
            </a:extLst>
          </p:cNvPr>
          <p:cNvSpPr/>
          <p:nvPr/>
        </p:nvSpPr>
        <p:spPr>
          <a:xfrm>
            <a:off x="5016811" y="5624450"/>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68546383-CCC4-544B-B0D8-DE78DE39BB78}"/>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5D1728-714F-2942-A0D1-82FF9419B496}"/>
              </a:ext>
            </a:extLst>
          </p:cNvPr>
          <p:cNvSpPr>
            <a:spLocks noGrp="1"/>
          </p:cNvSpPr>
          <p:nvPr>
            <p:ph type="ctrTitle"/>
          </p:nvPr>
        </p:nvSpPr>
        <p:spPr>
          <a:xfrm>
            <a:off x="797106" y="1625608"/>
            <a:ext cx="8035342" cy="2722164"/>
          </a:xfrm>
        </p:spPr>
        <p:txBody>
          <a:bodyPr anchor="b"/>
          <a:lstStyle>
            <a:lvl1pPr algn="l">
              <a:defRPr sz="8000" spc="-150"/>
            </a:lvl1pPr>
          </a:lstStyle>
          <a:p>
            <a:r>
              <a:rPr lang="en-US"/>
              <a:t>Click to edit Master title style</a:t>
            </a:r>
          </a:p>
        </p:txBody>
      </p:sp>
      <p:sp>
        <p:nvSpPr>
          <p:cNvPr id="3" name="Subtitle 2">
            <a:extLst>
              <a:ext uri="{FF2B5EF4-FFF2-40B4-BE49-F238E27FC236}">
                <a16:creationId xmlns:a16="http://schemas.microsoft.com/office/drawing/2014/main" id="{5BD072D4-1496-3347-BBF8-5879DF263BBD}"/>
              </a:ext>
            </a:extLst>
          </p:cNvPr>
          <p:cNvSpPr>
            <a:spLocks noGrp="1"/>
          </p:cNvSpPr>
          <p:nvPr>
            <p:ph type="subTitle" idx="1"/>
          </p:nvPr>
        </p:nvSpPr>
        <p:spPr>
          <a:xfrm>
            <a:off x="797106" y="4466845"/>
            <a:ext cx="8035342" cy="88290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BEFC724-B499-364B-AEB5-B6517F6AD52B}"/>
              </a:ext>
            </a:extLst>
          </p:cNvPr>
          <p:cNvSpPr>
            <a:spLocks noGrp="1"/>
          </p:cNvSpPr>
          <p:nvPr>
            <p:ph type="dt" sz="half" idx="10"/>
          </p:nvPr>
        </p:nvSpPr>
        <p:spPr>
          <a:xfrm>
            <a:off x="797105" y="5708747"/>
            <a:ext cx="3882843" cy="365125"/>
          </a:xfrm>
        </p:spPr>
        <p:txBody>
          <a:bodyPr/>
          <a:lstStyle>
            <a:lvl1pPr>
              <a:defRPr sz="1400"/>
            </a:lvl1pPr>
          </a:lstStyle>
          <a:p>
            <a:fld id="{73C3BD54-29B9-3D42-B178-776ED395AA85}" type="datetimeFigureOut">
              <a:rPr lang="en-US" smtClean="0"/>
              <a:pPr/>
              <a:t>7/25/23</a:t>
            </a:fld>
            <a:endParaRPr lang="en-US" sz="1400"/>
          </a:p>
        </p:txBody>
      </p:sp>
      <p:sp>
        <p:nvSpPr>
          <p:cNvPr id="5" name="Footer Placeholder 4">
            <a:extLst>
              <a:ext uri="{FF2B5EF4-FFF2-40B4-BE49-F238E27FC236}">
                <a16:creationId xmlns:a16="http://schemas.microsoft.com/office/drawing/2014/main" id="{8033889C-A4E9-B24E-818F-46A1124C5D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40F50F-250E-6D45-AEBC-2573FED0C310}"/>
              </a:ext>
            </a:extLst>
          </p:cNvPr>
          <p:cNvSpPr>
            <a:spLocks noGrp="1"/>
          </p:cNvSpPr>
          <p:nvPr>
            <p:ph type="sldNum" sz="quarter" idx="12"/>
          </p:nvPr>
        </p:nvSpPr>
        <p:spPr/>
        <p:txBody>
          <a:bodyPr/>
          <a:lstStyle/>
          <a:p>
            <a:fld id="{86BB3423-611C-6944-BA94-F2572F362413}" type="slidenum">
              <a:rPr lang="en-US" smtClean="0"/>
              <a:t>‹nr.›</a:t>
            </a:fld>
            <a:endParaRPr lang="en-US"/>
          </a:p>
        </p:txBody>
      </p:sp>
    </p:spTree>
    <p:extLst>
      <p:ext uri="{BB962C8B-B14F-4D97-AF65-F5344CB8AC3E}">
        <p14:creationId xmlns:p14="http://schemas.microsoft.com/office/powerpoint/2010/main" val="3914491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9F6C0E12-251D-EA44-BF81-4ABDFBB94321}"/>
              </a:ext>
            </a:extLst>
          </p:cNvPr>
          <p:cNvSpPr/>
          <p:nvPr/>
        </p:nvSpPr>
        <p:spPr>
          <a:xfrm>
            <a:off x="7087169" y="1096772"/>
            <a:ext cx="4652226"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DC5FF4-095A-114E-87B6-73C7ADFF97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1E6EC9-9650-2042-8581-5B4082F941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4A0800-B373-3B40-B187-30AFE44CDD1D}"/>
              </a:ext>
            </a:extLst>
          </p:cNvPr>
          <p:cNvSpPr>
            <a:spLocks noGrp="1"/>
          </p:cNvSpPr>
          <p:nvPr>
            <p:ph type="dt" sz="half" idx="10"/>
          </p:nvPr>
        </p:nvSpPr>
        <p:spPr/>
        <p:txBody>
          <a:bodyPr/>
          <a:lstStyle/>
          <a:p>
            <a:fld id="{73C3BD54-29B9-3D42-B178-776ED395AA85}" type="datetimeFigureOut">
              <a:rPr lang="en-US" smtClean="0"/>
              <a:t>7/25/23</a:t>
            </a:fld>
            <a:endParaRPr lang="en-US"/>
          </a:p>
        </p:txBody>
      </p:sp>
      <p:sp>
        <p:nvSpPr>
          <p:cNvPr id="5" name="Footer Placeholder 4">
            <a:extLst>
              <a:ext uri="{FF2B5EF4-FFF2-40B4-BE49-F238E27FC236}">
                <a16:creationId xmlns:a16="http://schemas.microsoft.com/office/drawing/2014/main" id="{C10A4C1C-C790-B449-8C06-78E8303F94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43E620-F86B-F447-AB06-DDAB39192507}"/>
              </a:ext>
            </a:extLst>
          </p:cNvPr>
          <p:cNvSpPr>
            <a:spLocks noGrp="1"/>
          </p:cNvSpPr>
          <p:nvPr>
            <p:ph type="sldNum" sz="quarter" idx="12"/>
          </p:nvPr>
        </p:nvSpPr>
        <p:spPr/>
        <p:txBody>
          <a:bodyPr/>
          <a:lstStyle/>
          <a:p>
            <a:fld id="{86BB3423-611C-6944-BA94-F2572F362413}" type="slidenum">
              <a:rPr lang="en-US" smtClean="0"/>
              <a:t>‹nr.›</a:t>
            </a:fld>
            <a:endParaRPr lang="en-US"/>
          </a:p>
        </p:txBody>
      </p:sp>
      <p:sp>
        <p:nvSpPr>
          <p:cNvPr id="49" name="Rectangle 48">
            <a:extLst>
              <a:ext uri="{FF2B5EF4-FFF2-40B4-BE49-F238E27FC236}">
                <a16:creationId xmlns:a16="http://schemas.microsoft.com/office/drawing/2014/main" id="{80487CB5-43E0-974C-9DDC-252A8A37107F}"/>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ross 9">
            <a:extLst>
              <a:ext uri="{FF2B5EF4-FFF2-40B4-BE49-F238E27FC236}">
                <a16:creationId xmlns:a16="http://schemas.microsoft.com/office/drawing/2014/main" id="{E9CB83EF-4143-5A45-9B3A-9E70DD50253B}"/>
              </a:ext>
            </a:extLst>
          </p:cNvPr>
          <p:cNvSpPr/>
          <p:nvPr/>
        </p:nvSpPr>
        <p:spPr>
          <a:xfrm>
            <a:off x="11415183"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8871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9DF801-FF8E-6247-9065-D9304CD6093A}"/>
              </a:ext>
            </a:extLst>
          </p:cNvPr>
          <p:cNvSpPr>
            <a:spLocks noGrp="1"/>
          </p:cNvSpPr>
          <p:nvPr>
            <p:ph type="title" orient="vert"/>
          </p:nvPr>
        </p:nvSpPr>
        <p:spPr>
          <a:xfrm>
            <a:off x="9355667" y="1204722"/>
            <a:ext cx="1853360" cy="467664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0E2615-7E4D-AB47-ACE6-236D716D7D24}"/>
              </a:ext>
            </a:extLst>
          </p:cNvPr>
          <p:cNvSpPr>
            <a:spLocks noGrp="1"/>
          </p:cNvSpPr>
          <p:nvPr>
            <p:ph type="body" orient="vert" idx="1"/>
          </p:nvPr>
        </p:nvSpPr>
        <p:spPr>
          <a:xfrm>
            <a:off x="973667" y="1204722"/>
            <a:ext cx="8274047" cy="46969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1F0223-5AC9-374E-BD0C-344F67E2A85B}"/>
              </a:ext>
            </a:extLst>
          </p:cNvPr>
          <p:cNvSpPr>
            <a:spLocks noGrp="1"/>
          </p:cNvSpPr>
          <p:nvPr>
            <p:ph type="dt" sz="half" idx="10"/>
          </p:nvPr>
        </p:nvSpPr>
        <p:spPr/>
        <p:txBody>
          <a:bodyPr/>
          <a:lstStyle/>
          <a:p>
            <a:fld id="{73C3BD54-29B9-3D42-B178-776ED395AA85}" type="datetimeFigureOut">
              <a:rPr lang="en-US" smtClean="0"/>
              <a:t>7/25/23</a:t>
            </a:fld>
            <a:endParaRPr lang="en-US"/>
          </a:p>
        </p:txBody>
      </p:sp>
      <p:sp>
        <p:nvSpPr>
          <p:cNvPr id="5" name="Footer Placeholder 4">
            <a:extLst>
              <a:ext uri="{FF2B5EF4-FFF2-40B4-BE49-F238E27FC236}">
                <a16:creationId xmlns:a16="http://schemas.microsoft.com/office/drawing/2014/main" id="{3EBEDD42-54A1-E648-8829-140EC4C571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8FDF8F-8DBC-8A47-8000-5BA35DF9F903}"/>
              </a:ext>
            </a:extLst>
          </p:cNvPr>
          <p:cNvSpPr>
            <a:spLocks noGrp="1"/>
          </p:cNvSpPr>
          <p:nvPr>
            <p:ph type="sldNum" sz="quarter" idx="12"/>
          </p:nvPr>
        </p:nvSpPr>
        <p:spPr/>
        <p:txBody>
          <a:bodyPr/>
          <a:lstStyle/>
          <a:p>
            <a:fld id="{86BB3423-611C-6944-BA94-F2572F362413}" type="slidenum">
              <a:rPr lang="en-US" smtClean="0"/>
              <a:t>‹nr.›</a:t>
            </a:fld>
            <a:endParaRPr lang="en-US"/>
          </a:p>
        </p:txBody>
      </p:sp>
      <p:sp>
        <p:nvSpPr>
          <p:cNvPr id="51" name="Rectangle 50">
            <a:extLst>
              <a:ext uri="{FF2B5EF4-FFF2-40B4-BE49-F238E27FC236}">
                <a16:creationId xmlns:a16="http://schemas.microsoft.com/office/drawing/2014/main" id="{F2CE2A98-5154-A544-BE2A-FDC0811C19A0}"/>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DC4EC832-8181-5643-8A62-117E43F0E498}"/>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ross 9">
            <a:extLst>
              <a:ext uri="{FF2B5EF4-FFF2-40B4-BE49-F238E27FC236}">
                <a16:creationId xmlns:a16="http://schemas.microsoft.com/office/drawing/2014/main" id="{24AF3281-BC22-374D-A461-8B3181F600AA}"/>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2490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9F291BE0-7A7E-D04F-974F-9F4577FB2F46}"/>
              </a:ext>
            </a:extLst>
          </p:cNvPr>
          <p:cNvSpPr/>
          <p:nvPr/>
        </p:nvSpPr>
        <p:spPr>
          <a:xfrm>
            <a:off x="6163735" y="1096772"/>
            <a:ext cx="5571066"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ross 49">
            <a:extLst>
              <a:ext uri="{FF2B5EF4-FFF2-40B4-BE49-F238E27FC236}">
                <a16:creationId xmlns:a16="http://schemas.microsoft.com/office/drawing/2014/main" id="{BD33FF1F-6094-0B4A-A3E4-6B0D9283DB44}"/>
              </a:ext>
            </a:extLst>
          </p:cNvPr>
          <p:cNvSpPr/>
          <p:nvPr/>
        </p:nvSpPr>
        <p:spPr>
          <a:xfrm>
            <a:off x="11529484"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78A6D9C-C7A5-414B-8CB7-E31470D7D280}"/>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1D850E-6310-C04D-8CAC-B7FA9F332D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5B7FB3-5DFC-6547-9567-C0ABE874C6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27D2DB-A7B1-204E-8416-E938952BCC83}"/>
              </a:ext>
            </a:extLst>
          </p:cNvPr>
          <p:cNvSpPr>
            <a:spLocks noGrp="1"/>
          </p:cNvSpPr>
          <p:nvPr>
            <p:ph type="dt" sz="half" idx="10"/>
          </p:nvPr>
        </p:nvSpPr>
        <p:spPr/>
        <p:txBody>
          <a:bodyPr/>
          <a:lstStyle/>
          <a:p>
            <a:fld id="{73C3BD54-29B9-3D42-B178-776ED395AA85}" type="datetimeFigureOut">
              <a:rPr lang="en-US" smtClean="0"/>
              <a:t>7/25/23</a:t>
            </a:fld>
            <a:endParaRPr lang="en-US"/>
          </a:p>
        </p:txBody>
      </p:sp>
      <p:sp>
        <p:nvSpPr>
          <p:cNvPr id="5" name="Footer Placeholder 4">
            <a:extLst>
              <a:ext uri="{FF2B5EF4-FFF2-40B4-BE49-F238E27FC236}">
                <a16:creationId xmlns:a16="http://schemas.microsoft.com/office/drawing/2014/main" id="{FD324BA1-E2D0-1E4B-9DB3-664FE27337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AE64B2-36E4-5A4E-A78A-A629829A334F}"/>
              </a:ext>
            </a:extLst>
          </p:cNvPr>
          <p:cNvSpPr>
            <a:spLocks noGrp="1"/>
          </p:cNvSpPr>
          <p:nvPr>
            <p:ph type="sldNum" sz="quarter" idx="12"/>
          </p:nvPr>
        </p:nvSpPr>
        <p:spPr/>
        <p:txBody>
          <a:bodyPr/>
          <a:lstStyle/>
          <a:p>
            <a:fld id="{86BB3423-611C-6944-BA94-F2572F362413}" type="slidenum">
              <a:rPr lang="en-US" smtClean="0"/>
              <a:t>‹nr.›</a:t>
            </a:fld>
            <a:endParaRPr lang="en-US"/>
          </a:p>
        </p:txBody>
      </p:sp>
    </p:spTree>
    <p:extLst>
      <p:ext uri="{BB962C8B-B14F-4D97-AF65-F5344CB8AC3E}">
        <p14:creationId xmlns:p14="http://schemas.microsoft.com/office/powerpoint/2010/main" val="922708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C97F6C6D-13AE-FD40-841C-4AB96460C390}"/>
              </a:ext>
            </a:extLst>
          </p:cNvPr>
          <p:cNvSpPr/>
          <p:nvPr/>
        </p:nvSpPr>
        <p:spPr>
          <a:xfrm>
            <a:off x="4291015" y="1096772"/>
            <a:ext cx="7436404"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ross 49">
            <a:extLst>
              <a:ext uri="{FF2B5EF4-FFF2-40B4-BE49-F238E27FC236}">
                <a16:creationId xmlns:a16="http://schemas.microsoft.com/office/drawing/2014/main" id="{24E27617-2112-2342-9FF1-39F2A241CCCC}"/>
              </a:ext>
            </a:extLst>
          </p:cNvPr>
          <p:cNvSpPr/>
          <p:nvPr/>
        </p:nvSpPr>
        <p:spPr>
          <a:xfrm>
            <a:off x="4086371" y="5624450"/>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C33CE582-7AFE-D048-B5BC-212A12A28F25}"/>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9EAEF4-E84F-CF40-B27B-01E1D2AFC96D}"/>
              </a:ext>
            </a:extLst>
          </p:cNvPr>
          <p:cNvSpPr>
            <a:spLocks noGrp="1"/>
          </p:cNvSpPr>
          <p:nvPr>
            <p:ph type="title"/>
          </p:nvPr>
        </p:nvSpPr>
        <p:spPr>
          <a:xfrm>
            <a:off x="565150" y="1881951"/>
            <a:ext cx="7335836" cy="1987707"/>
          </a:xfrm>
        </p:spPr>
        <p:txBody>
          <a:bodyPr anchor="b"/>
          <a:lstStyle>
            <a:lvl1pPr>
              <a:defRPr sz="6000" spc="-150"/>
            </a:lvl1pPr>
          </a:lstStyle>
          <a:p>
            <a:r>
              <a:rPr lang="en-US" dirty="0"/>
              <a:t>Click to edit Master title style</a:t>
            </a:r>
          </a:p>
        </p:txBody>
      </p:sp>
      <p:sp>
        <p:nvSpPr>
          <p:cNvPr id="3" name="Text Placeholder 2">
            <a:extLst>
              <a:ext uri="{FF2B5EF4-FFF2-40B4-BE49-F238E27FC236}">
                <a16:creationId xmlns:a16="http://schemas.microsoft.com/office/drawing/2014/main" id="{5287B7E1-CC48-2441-975D-F1A5412B8A49}"/>
              </a:ext>
            </a:extLst>
          </p:cNvPr>
          <p:cNvSpPr>
            <a:spLocks noGrp="1"/>
          </p:cNvSpPr>
          <p:nvPr>
            <p:ph type="body" idx="1"/>
          </p:nvPr>
        </p:nvSpPr>
        <p:spPr>
          <a:xfrm>
            <a:off x="565149" y="3869661"/>
            <a:ext cx="7335836" cy="94846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526218-1FCF-7A4D-B138-D1B1DE91A4B7}"/>
              </a:ext>
            </a:extLst>
          </p:cNvPr>
          <p:cNvSpPr>
            <a:spLocks noGrp="1"/>
          </p:cNvSpPr>
          <p:nvPr>
            <p:ph type="dt" sz="half" idx="10"/>
          </p:nvPr>
        </p:nvSpPr>
        <p:spPr/>
        <p:txBody>
          <a:bodyPr/>
          <a:lstStyle/>
          <a:p>
            <a:fld id="{73C3BD54-29B9-3D42-B178-776ED395AA85}" type="datetimeFigureOut">
              <a:rPr lang="en-US" smtClean="0"/>
              <a:t>7/25/23</a:t>
            </a:fld>
            <a:endParaRPr lang="en-US"/>
          </a:p>
        </p:txBody>
      </p:sp>
      <p:sp>
        <p:nvSpPr>
          <p:cNvPr id="5" name="Footer Placeholder 4">
            <a:extLst>
              <a:ext uri="{FF2B5EF4-FFF2-40B4-BE49-F238E27FC236}">
                <a16:creationId xmlns:a16="http://schemas.microsoft.com/office/drawing/2014/main" id="{50984204-038C-FD4B-8E1C-0A9967BF22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359AB9-E1C6-C841-B423-FD2BB13C333F}"/>
              </a:ext>
            </a:extLst>
          </p:cNvPr>
          <p:cNvSpPr>
            <a:spLocks noGrp="1"/>
          </p:cNvSpPr>
          <p:nvPr>
            <p:ph type="sldNum" sz="quarter" idx="12"/>
          </p:nvPr>
        </p:nvSpPr>
        <p:spPr/>
        <p:txBody>
          <a:bodyPr/>
          <a:lstStyle/>
          <a:p>
            <a:fld id="{86BB3423-611C-6944-BA94-F2572F362413}" type="slidenum">
              <a:rPr lang="en-US" smtClean="0"/>
              <a:t>‹nr.›</a:t>
            </a:fld>
            <a:endParaRPr lang="en-US"/>
          </a:p>
        </p:txBody>
      </p:sp>
    </p:spTree>
    <p:extLst>
      <p:ext uri="{BB962C8B-B14F-4D97-AF65-F5344CB8AC3E}">
        <p14:creationId xmlns:p14="http://schemas.microsoft.com/office/powerpoint/2010/main" val="297826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B057A-C120-5E4E-BB74-223EB6D005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EB7BE-6258-C84C-8242-9865D1361C9E}"/>
              </a:ext>
            </a:extLst>
          </p:cNvPr>
          <p:cNvSpPr>
            <a:spLocks noGrp="1"/>
          </p:cNvSpPr>
          <p:nvPr>
            <p:ph sz="half" idx="1"/>
          </p:nvPr>
        </p:nvSpPr>
        <p:spPr>
          <a:xfrm>
            <a:off x="565111" y="2691637"/>
            <a:ext cx="4946643" cy="31897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3D23CD-80DB-5740-AE68-76414CA31A26}"/>
              </a:ext>
            </a:extLst>
          </p:cNvPr>
          <p:cNvSpPr>
            <a:spLocks noGrp="1"/>
          </p:cNvSpPr>
          <p:nvPr>
            <p:ph sz="half" idx="2"/>
          </p:nvPr>
        </p:nvSpPr>
        <p:spPr>
          <a:xfrm>
            <a:off x="6076903" y="2691637"/>
            <a:ext cx="4946639" cy="31897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FE0921-9102-1440-B315-778888723C9D}"/>
              </a:ext>
            </a:extLst>
          </p:cNvPr>
          <p:cNvSpPr>
            <a:spLocks noGrp="1"/>
          </p:cNvSpPr>
          <p:nvPr>
            <p:ph type="dt" sz="half" idx="10"/>
          </p:nvPr>
        </p:nvSpPr>
        <p:spPr/>
        <p:txBody>
          <a:bodyPr/>
          <a:lstStyle/>
          <a:p>
            <a:fld id="{73C3BD54-29B9-3D42-B178-776ED395AA85}" type="datetimeFigureOut">
              <a:rPr lang="en-US" smtClean="0"/>
              <a:t>7/25/23</a:t>
            </a:fld>
            <a:endParaRPr lang="en-US"/>
          </a:p>
        </p:txBody>
      </p:sp>
      <p:sp>
        <p:nvSpPr>
          <p:cNvPr id="6" name="Footer Placeholder 5">
            <a:extLst>
              <a:ext uri="{FF2B5EF4-FFF2-40B4-BE49-F238E27FC236}">
                <a16:creationId xmlns:a16="http://schemas.microsoft.com/office/drawing/2014/main" id="{24D7802F-1937-2F43-8FF4-846135D6FC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609C72-E794-4F4F-8E09-D4883EED7237}"/>
              </a:ext>
            </a:extLst>
          </p:cNvPr>
          <p:cNvSpPr>
            <a:spLocks noGrp="1"/>
          </p:cNvSpPr>
          <p:nvPr>
            <p:ph type="sldNum" sz="quarter" idx="12"/>
          </p:nvPr>
        </p:nvSpPr>
        <p:spPr/>
        <p:txBody>
          <a:bodyPr/>
          <a:lstStyle/>
          <a:p>
            <a:fld id="{86BB3423-611C-6944-BA94-F2572F362413}" type="slidenum">
              <a:rPr lang="en-US" smtClean="0"/>
              <a:t>‹nr.›</a:t>
            </a:fld>
            <a:endParaRPr lang="en-US"/>
          </a:p>
        </p:txBody>
      </p:sp>
      <p:sp>
        <p:nvSpPr>
          <p:cNvPr id="50" name="Rectangle 49">
            <a:extLst>
              <a:ext uri="{FF2B5EF4-FFF2-40B4-BE49-F238E27FC236}">
                <a16:creationId xmlns:a16="http://schemas.microsoft.com/office/drawing/2014/main" id="{FFEFA3E2-0F30-664C-AAE4-DE6526B5C716}"/>
              </a:ext>
            </a:extLst>
          </p:cNvPr>
          <p:cNvSpPr/>
          <p:nvPr/>
        </p:nvSpPr>
        <p:spPr>
          <a:xfrm>
            <a:off x="11738231" y="1096772"/>
            <a:ext cx="453769"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55" name="Rectangle 54">
            <a:extLst>
              <a:ext uri="{FF2B5EF4-FFF2-40B4-BE49-F238E27FC236}">
                <a16:creationId xmlns:a16="http://schemas.microsoft.com/office/drawing/2014/main" id="{0C3D7AFF-BC7E-BA41-9C64-B5F9619C0EA1}"/>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a:extLst>
              <a:ext uri="{FF2B5EF4-FFF2-40B4-BE49-F238E27FC236}">
                <a16:creationId xmlns:a16="http://schemas.microsoft.com/office/drawing/2014/main" id="{671D2311-E9B8-F041-A7B8-D5696903F22A}"/>
              </a:ext>
            </a:extLst>
          </p:cNvPr>
          <p:cNvSpPr/>
          <p:nvPr/>
        </p:nvSpPr>
        <p:spPr>
          <a:xfrm>
            <a:off x="11531286"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717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9CA91-F119-0244-888A-95539A84DD6F}"/>
              </a:ext>
            </a:extLst>
          </p:cNvPr>
          <p:cNvSpPr>
            <a:spLocks noGrp="1"/>
          </p:cNvSpPr>
          <p:nvPr>
            <p:ph type="title"/>
          </p:nvPr>
        </p:nvSpPr>
        <p:spPr>
          <a:xfrm>
            <a:off x="565110" y="1204721"/>
            <a:ext cx="8266175" cy="14447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8A3EAC-4422-D548-8D7F-E9944566FBA9}"/>
              </a:ext>
            </a:extLst>
          </p:cNvPr>
          <p:cNvSpPr>
            <a:spLocks noGrp="1"/>
          </p:cNvSpPr>
          <p:nvPr>
            <p:ph type="body" idx="1"/>
          </p:nvPr>
        </p:nvSpPr>
        <p:spPr>
          <a:xfrm>
            <a:off x="565111" y="2691638"/>
            <a:ext cx="4946644" cy="82391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9140CA2-88A9-CC42-A375-8B87E47CC5F9}"/>
              </a:ext>
            </a:extLst>
          </p:cNvPr>
          <p:cNvSpPr>
            <a:spLocks noGrp="1"/>
          </p:cNvSpPr>
          <p:nvPr>
            <p:ph sz="half" idx="2"/>
          </p:nvPr>
        </p:nvSpPr>
        <p:spPr>
          <a:xfrm>
            <a:off x="565111" y="3515550"/>
            <a:ext cx="4946644" cy="2366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5F960C-714E-2E4A-8141-A88F38274E48}"/>
              </a:ext>
            </a:extLst>
          </p:cNvPr>
          <p:cNvSpPr>
            <a:spLocks noGrp="1"/>
          </p:cNvSpPr>
          <p:nvPr>
            <p:ph type="body" sz="quarter" idx="3"/>
          </p:nvPr>
        </p:nvSpPr>
        <p:spPr>
          <a:xfrm>
            <a:off x="6076866" y="2691162"/>
            <a:ext cx="4946644" cy="82391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97BC24-C907-EC4B-872D-17429A657716}"/>
              </a:ext>
            </a:extLst>
          </p:cNvPr>
          <p:cNvSpPr>
            <a:spLocks noGrp="1"/>
          </p:cNvSpPr>
          <p:nvPr>
            <p:ph sz="quarter" idx="4"/>
          </p:nvPr>
        </p:nvSpPr>
        <p:spPr>
          <a:xfrm>
            <a:off x="6076866" y="3515074"/>
            <a:ext cx="4946644" cy="2366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E2A045-4283-3C47-B125-68CF3B19FB08}"/>
              </a:ext>
            </a:extLst>
          </p:cNvPr>
          <p:cNvSpPr>
            <a:spLocks noGrp="1"/>
          </p:cNvSpPr>
          <p:nvPr>
            <p:ph type="dt" sz="half" idx="10"/>
          </p:nvPr>
        </p:nvSpPr>
        <p:spPr/>
        <p:txBody>
          <a:bodyPr/>
          <a:lstStyle/>
          <a:p>
            <a:fld id="{73C3BD54-29B9-3D42-B178-776ED395AA85}" type="datetimeFigureOut">
              <a:rPr lang="en-US" smtClean="0"/>
              <a:t>7/25/23</a:t>
            </a:fld>
            <a:endParaRPr lang="en-US"/>
          </a:p>
        </p:txBody>
      </p:sp>
      <p:sp>
        <p:nvSpPr>
          <p:cNvPr id="8" name="Footer Placeholder 7">
            <a:extLst>
              <a:ext uri="{FF2B5EF4-FFF2-40B4-BE49-F238E27FC236}">
                <a16:creationId xmlns:a16="http://schemas.microsoft.com/office/drawing/2014/main" id="{7EBC25BC-2C98-574D-BCCD-E36CAB07F2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A5C95A-7789-E042-8471-D442D9BB545F}"/>
              </a:ext>
            </a:extLst>
          </p:cNvPr>
          <p:cNvSpPr>
            <a:spLocks noGrp="1"/>
          </p:cNvSpPr>
          <p:nvPr>
            <p:ph type="sldNum" sz="quarter" idx="12"/>
          </p:nvPr>
        </p:nvSpPr>
        <p:spPr/>
        <p:txBody>
          <a:bodyPr/>
          <a:lstStyle/>
          <a:p>
            <a:fld id="{86BB3423-611C-6944-BA94-F2572F362413}" type="slidenum">
              <a:rPr lang="en-US" smtClean="0"/>
              <a:t>‹nr.›</a:t>
            </a:fld>
            <a:endParaRPr lang="en-US"/>
          </a:p>
        </p:txBody>
      </p:sp>
      <p:sp>
        <p:nvSpPr>
          <p:cNvPr id="52" name="Rectangle 51">
            <a:extLst>
              <a:ext uri="{FF2B5EF4-FFF2-40B4-BE49-F238E27FC236}">
                <a16:creationId xmlns:a16="http://schemas.microsoft.com/office/drawing/2014/main" id="{3DF1BA5B-EDD8-B648-8A3E-E2B3570B1EA0}"/>
              </a:ext>
            </a:extLst>
          </p:cNvPr>
          <p:cNvSpPr/>
          <p:nvPr/>
        </p:nvSpPr>
        <p:spPr>
          <a:xfrm>
            <a:off x="11738231" y="1096772"/>
            <a:ext cx="453769"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57" name="Rectangle 56">
            <a:extLst>
              <a:ext uri="{FF2B5EF4-FFF2-40B4-BE49-F238E27FC236}">
                <a16:creationId xmlns:a16="http://schemas.microsoft.com/office/drawing/2014/main" id="{D7476360-629C-DE48-85B7-F4BE6CC457DB}"/>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ross 13">
            <a:extLst>
              <a:ext uri="{FF2B5EF4-FFF2-40B4-BE49-F238E27FC236}">
                <a16:creationId xmlns:a16="http://schemas.microsoft.com/office/drawing/2014/main" id="{C5F6C588-FC1B-3147-AFA1-CD7D76C5AEAC}"/>
              </a:ext>
            </a:extLst>
          </p:cNvPr>
          <p:cNvSpPr/>
          <p:nvPr/>
        </p:nvSpPr>
        <p:spPr>
          <a:xfrm>
            <a:off x="11531286"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7596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15401-5318-7045-8AE3-B1A99F2D82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E2F55F-EB76-AE49-B554-12B65B636A90}"/>
              </a:ext>
            </a:extLst>
          </p:cNvPr>
          <p:cNvSpPr>
            <a:spLocks noGrp="1"/>
          </p:cNvSpPr>
          <p:nvPr>
            <p:ph type="dt" sz="half" idx="10"/>
          </p:nvPr>
        </p:nvSpPr>
        <p:spPr/>
        <p:txBody>
          <a:bodyPr/>
          <a:lstStyle/>
          <a:p>
            <a:fld id="{73C3BD54-29B9-3D42-B178-776ED395AA85}" type="datetimeFigureOut">
              <a:rPr lang="en-US" smtClean="0"/>
              <a:t>7/25/23</a:t>
            </a:fld>
            <a:endParaRPr lang="en-US"/>
          </a:p>
        </p:txBody>
      </p:sp>
      <p:sp>
        <p:nvSpPr>
          <p:cNvPr id="4" name="Footer Placeholder 3">
            <a:extLst>
              <a:ext uri="{FF2B5EF4-FFF2-40B4-BE49-F238E27FC236}">
                <a16:creationId xmlns:a16="http://schemas.microsoft.com/office/drawing/2014/main" id="{86CB6E6E-D81E-C44A-AC54-CBE0134C10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E025B9-9F46-3049-9977-0119B96D393C}"/>
              </a:ext>
            </a:extLst>
          </p:cNvPr>
          <p:cNvSpPr>
            <a:spLocks noGrp="1"/>
          </p:cNvSpPr>
          <p:nvPr>
            <p:ph type="sldNum" sz="quarter" idx="12"/>
          </p:nvPr>
        </p:nvSpPr>
        <p:spPr/>
        <p:txBody>
          <a:bodyPr/>
          <a:lstStyle/>
          <a:p>
            <a:fld id="{86BB3423-611C-6944-BA94-F2572F362413}" type="slidenum">
              <a:rPr lang="en-US" smtClean="0"/>
              <a:t>‹nr.›</a:t>
            </a:fld>
            <a:endParaRPr lang="en-US"/>
          </a:p>
        </p:txBody>
      </p:sp>
      <p:sp>
        <p:nvSpPr>
          <p:cNvPr id="48" name="Rectangle 47">
            <a:extLst>
              <a:ext uri="{FF2B5EF4-FFF2-40B4-BE49-F238E27FC236}">
                <a16:creationId xmlns:a16="http://schemas.microsoft.com/office/drawing/2014/main" id="{65760068-EADA-2B4B-9819-CF981184FAEB}"/>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81DA7622-137E-184A-A93C-8DBB10318AE6}"/>
              </a:ext>
            </a:extLst>
          </p:cNvPr>
          <p:cNvSpPr/>
          <p:nvPr/>
        </p:nvSpPr>
        <p:spPr>
          <a:xfrm>
            <a:off x="11738231" y="1096772"/>
            <a:ext cx="453769"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9" name="Cross 8">
            <a:extLst>
              <a:ext uri="{FF2B5EF4-FFF2-40B4-BE49-F238E27FC236}">
                <a16:creationId xmlns:a16="http://schemas.microsoft.com/office/drawing/2014/main" id="{54FB0990-6F8D-B048-8309-19B0D1A41033}"/>
              </a:ext>
            </a:extLst>
          </p:cNvPr>
          <p:cNvSpPr/>
          <p:nvPr/>
        </p:nvSpPr>
        <p:spPr>
          <a:xfrm>
            <a:off x="11531286"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5814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AF81DD-2B1F-3444-8023-DD52318FE9F6}"/>
              </a:ext>
            </a:extLst>
          </p:cNvPr>
          <p:cNvSpPr>
            <a:spLocks noGrp="1"/>
          </p:cNvSpPr>
          <p:nvPr>
            <p:ph type="dt" sz="half" idx="10"/>
          </p:nvPr>
        </p:nvSpPr>
        <p:spPr/>
        <p:txBody>
          <a:bodyPr/>
          <a:lstStyle/>
          <a:p>
            <a:fld id="{73C3BD54-29B9-3D42-B178-776ED395AA85}" type="datetimeFigureOut">
              <a:rPr lang="en-US" smtClean="0"/>
              <a:t>7/25/23</a:t>
            </a:fld>
            <a:endParaRPr lang="en-US"/>
          </a:p>
        </p:txBody>
      </p:sp>
      <p:sp>
        <p:nvSpPr>
          <p:cNvPr id="3" name="Footer Placeholder 2">
            <a:extLst>
              <a:ext uri="{FF2B5EF4-FFF2-40B4-BE49-F238E27FC236}">
                <a16:creationId xmlns:a16="http://schemas.microsoft.com/office/drawing/2014/main" id="{36927EE3-DAA3-D948-B8FD-48417540B5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4532D4-FFBF-6C47-A6C9-D55196D91B87}"/>
              </a:ext>
            </a:extLst>
          </p:cNvPr>
          <p:cNvSpPr>
            <a:spLocks noGrp="1"/>
          </p:cNvSpPr>
          <p:nvPr>
            <p:ph type="sldNum" sz="quarter" idx="12"/>
          </p:nvPr>
        </p:nvSpPr>
        <p:spPr/>
        <p:txBody>
          <a:bodyPr/>
          <a:lstStyle/>
          <a:p>
            <a:fld id="{86BB3423-611C-6944-BA94-F2572F362413}" type="slidenum">
              <a:rPr lang="en-US" smtClean="0"/>
              <a:t>‹nr.›</a:t>
            </a:fld>
            <a:endParaRPr lang="en-US"/>
          </a:p>
        </p:txBody>
      </p:sp>
      <p:sp>
        <p:nvSpPr>
          <p:cNvPr id="47" name="Rectangle 46">
            <a:extLst>
              <a:ext uri="{FF2B5EF4-FFF2-40B4-BE49-F238E27FC236}">
                <a16:creationId xmlns:a16="http://schemas.microsoft.com/office/drawing/2014/main" id="{DB8D5541-7726-BA46-8BFA-BF6AA8D42BD7}"/>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Cross 47">
            <a:extLst>
              <a:ext uri="{FF2B5EF4-FFF2-40B4-BE49-F238E27FC236}">
                <a16:creationId xmlns:a16="http://schemas.microsoft.com/office/drawing/2014/main" id="{97F434CF-7503-CE4F-8426-C312C6315AD0}"/>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FEDBFB2F-FE34-E349-9484-C275FBE31614}"/>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680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DCFD-BEE6-AC49-BABD-D8B89C3B69D0}"/>
              </a:ext>
            </a:extLst>
          </p:cNvPr>
          <p:cNvSpPr>
            <a:spLocks noGrp="1"/>
          </p:cNvSpPr>
          <p:nvPr>
            <p:ph type="title"/>
          </p:nvPr>
        </p:nvSpPr>
        <p:spPr>
          <a:xfrm>
            <a:off x="565149" y="1203800"/>
            <a:ext cx="4114800" cy="1077218"/>
          </a:xfrm>
        </p:spPr>
        <p:txBody>
          <a:bodyPr anchor="b">
            <a:normAutofit/>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431DE035-8260-4443-B1D9-A9C8D584039E}"/>
              </a:ext>
            </a:extLst>
          </p:cNvPr>
          <p:cNvSpPr>
            <a:spLocks noGrp="1"/>
          </p:cNvSpPr>
          <p:nvPr>
            <p:ph idx="1"/>
          </p:nvPr>
        </p:nvSpPr>
        <p:spPr>
          <a:xfrm>
            <a:off x="5611813" y="1508252"/>
            <a:ext cx="5606518" cy="4045881"/>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CCC1AA53-7507-D04B-9B8E-6A4F7122ECA5}"/>
              </a:ext>
            </a:extLst>
          </p:cNvPr>
          <p:cNvSpPr>
            <a:spLocks noGrp="1"/>
          </p:cNvSpPr>
          <p:nvPr>
            <p:ph type="body" sz="half" idx="2"/>
          </p:nvPr>
        </p:nvSpPr>
        <p:spPr>
          <a:xfrm>
            <a:off x="565149" y="2368295"/>
            <a:ext cx="4114800" cy="31858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56E11F-3003-0745-ACAB-FAA4E676EFCD}"/>
              </a:ext>
            </a:extLst>
          </p:cNvPr>
          <p:cNvSpPr>
            <a:spLocks noGrp="1"/>
          </p:cNvSpPr>
          <p:nvPr>
            <p:ph type="dt" sz="half" idx="10"/>
          </p:nvPr>
        </p:nvSpPr>
        <p:spPr/>
        <p:txBody>
          <a:bodyPr/>
          <a:lstStyle/>
          <a:p>
            <a:fld id="{73C3BD54-29B9-3D42-B178-776ED395AA85}" type="datetimeFigureOut">
              <a:rPr lang="en-US" smtClean="0"/>
              <a:t>7/25/23</a:t>
            </a:fld>
            <a:endParaRPr lang="en-US"/>
          </a:p>
        </p:txBody>
      </p:sp>
      <p:sp>
        <p:nvSpPr>
          <p:cNvPr id="6" name="Footer Placeholder 5">
            <a:extLst>
              <a:ext uri="{FF2B5EF4-FFF2-40B4-BE49-F238E27FC236}">
                <a16:creationId xmlns:a16="http://schemas.microsoft.com/office/drawing/2014/main" id="{92BC11A6-59AC-FE45-8A1C-9DDC00582A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D6F51E-1A94-034C-BBEE-C26A3AF0E815}"/>
              </a:ext>
            </a:extLst>
          </p:cNvPr>
          <p:cNvSpPr>
            <a:spLocks noGrp="1"/>
          </p:cNvSpPr>
          <p:nvPr>
            <p:ph type="sldNum" sz="quarter" idx="12"/>
          </p:nvPr>
        </p:nvSpPr>
        <p:spPr/>
        <p:txBody>
          <a:bodyPr/>
          <a:lstStyle/>
          <a:p>
            <a:fld id="{86BB3423-611C-6944-BA94-F2572F362413}" type="slidenum">
              <a:rPr lang="en-US" smtClean="0"/>
              <a:t>‹nr.›</a:t>
            </a:fld>
            <a:endParaRPr lang="en-US"/>
          </a:p>
        </p:txBody>
      </p:sp>
      <p:sp>
        <p:nvSpPr>
          <p:cNvPr id="50" name="Rectangle 49">
            <a:extLst>
              <a:ext uri="{FF2B5EF4-FFF2-40B4-BE49-F238E27FC236}">
                <a16:creationId xmlns:a16="http://schemas.microsoft.com/office/drawing/2014/main" id="{50B7D330-76C0-224C-9C3C-27C4D2B0DDB4}"/>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35464D55-5C51-844B-A38A-8143590FB934}"/>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a:extLst>
              <a:ext uri="{FF2B5EF4-FFF2-40B4-BE49-F238E27FC236}">
                <a16:creationId xmlns:a16="http://schemas.microsoft.com/office/drawing/2014/main" id="{FD988250-C554-DE44-B887-57D0B2AA8E37}"/>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2621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86C7C-36AD-9A4E-8524-8F44E8839EA8}"/>
              </a:ext>
            </a:extLst>
          </p:cNvPr>
          <p:cNvSpPr>
            <a:spLocks noGrp="1"/>
          </p:cNvSpPr>
          <p:nvPr>
            <p:ph type="title"/>
          </p:nvPr>
        </p:nvSpPr>
        <p:spPr>
          <a:xfrm>
            <a:off x="565149" y="1203800"/>
            <a:ext cx="4114800" cy="1077218"/>
          </a:xfrm>
        </p:spPr>
        <p:txBody>
          <a:bodyPr anchor="b">
            <a:normAutofit/>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015248-4C80-3348-A8A9-6C9F5D32FCE3}"/>
              </a:ext>
            </a:extLst>
          </p:cNvPr>
          <p:cNvSpPr>
            <a:spLocks noGrp="1"/>
          </p:cNvSpPr>
          <p:nvPr>
            <p:ph type="pic" idx="1"/>
          </p:nvPr>
        </p:nvSpPr>
        <p:spPr>
          <a:xfrm>
            <a:off x="5631151" y="1096772"/>
            <a:ext cx="6096270" cy="5761228"/>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4B3083-CA16-C54A-B130-7BEE6DF9D815}"/>
              </a:ext>
            </a:extLst>
          </p:cNvPr>
          <p:cNvSpPr>
            <a:spLocks noGrp="1"/>
          </p:cNvSpPr>
          <p:nvPr>
            <p:ph type="body" sz="half" idx="2"/>
          </p:nvPr>
        </p:nvSpPr>
        <p:spPr>
          <a:xfrm>
            <a:off x="565149" y="2370666"/>
            <a:ext cx="4114800" cy="318346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3C6EB5-D7D1-E247-B9D7-D319E5AAB962}"/>
              </a:ext>
            </a:extLst>
          </p:cNvPr>
          <p:cNvSpPr>
            <a:spLocks noGrp="1"/>
          </p:cNvSpPr>
          <p:nvPr>
            <p:ph type="dt" sz="half" idx="10"/>
          </p:nvPr>
        </p:nvSpPr>
        <p:spPr/>
        <p:txBody>
          <a:bodyPr/>
          <a:lstStyle/>
          <a:p>
            <a:fld id="{73C3BD54-29B9-3D42-B178-776ED395AA85}" type="datetimeFigureOut">
              <a:rPr lang="en-US" smtClean="0"/>
              <a:t>7/25/23</a:t>
            </a:fld>
            <a:endParaRPr lang="en-US"/>
          </a:p>
        </p:txBody>
      </p:sp>
      <p:sp>
        <p:nvSpPr>
          <p:cNvPr id="6" name="Footer Placeholder 5">
            <a:extLst>
              <a:ext uri="{FF2B5EF4-FFF2-40B4-BE49-F238E27FC236}">
                <a16:creationId xmlns:a16="http://schemas.microsoft.com/office/drawing/2014/main" id="{75FBF6CC-F5C4-9847-BADB-8B7441C8F3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763FE4-B2F5-7741-B517-533F1C98CE1B}"/>
              </a:ext>
            </a:extLst>
          </p:cNvPr>
          <p:cNvSpPr>
            <a:spLocks noGrp="1"/>
          </p:cNvSpPr>
          <p:nvPr>
            <p:ph type="sldNum" sz="quarter" idx="12"/>
          </p:nvPr>
        </p:nvSpPr>
        <p:spPr/>
        <p:txBody>
          <a:bodyPr/>
          <a:lstStyle/>
          <a:p>
            <a:fld id="{86BB3423-611C-6944-BA94-F2572F362413}" type="slidenum">
              <a:rPr lang="en-US" smtClean="0"/>
              <a:t>‹nr.›</a:t>
            </a:fld>
            <a:endParaRPr lang="en-US"/>
          </a:p>
        </p:txBody>
      </p:sp>
      <p:sp>
        <p:nvSpPr>
          <p:cNvPr id="54" name="Rectangle 53">
            <a:extLst>
              <a:ext uri="{FF2B5EF4-FFF2-40B4-BE49-F238E27FC236}">
                <a16:creationId xmlns:a16="http://schemas.microsoft.com/office/drawing/2014/main" id="{AB80A771-7D8E-0F4A-93A3-B977667D338E}"/>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C9320FA-0E3A-2749-9085-DF30FA26F4BD}"/>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a:extLst>
              <a:ext uri="{FF2B5EF4-FFF2-40B4-BE49-F238E27FC236}">
                <a16:creationId xmlns:a16="http://schemas.microsoft.com/office/drawing/2014/main" id="{5A3DF5D0-8A2C-A049-9132-EE1EF7D014D4}"/>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1272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952BFD-D607-6845-9C7B-1C8D3B4EE760}"/>
              </a:ext>
            </a:extLst>
          </p:cNvPr>
          <p:cNvSpPr>
            <a:spLocks noGrp="1"/>
          </p:cNvSpPr>
          <p:nvPr>
            <p:ph type="title"/>
          </p:nvPr>
        </p:nvSpPr>
        <p:spPr>
          <a:xfrm>
            <a:off x="565149" y="1204721"/>
            <a:ext cx="8267296" cy="144655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EBB52FF-3B04-8245-BF0B-89C9E293362A}"/>
              </a:ext>
            </a:extLst>
          </p:cNvPr>
          <p:cNvSpPr>
            <a:spLocks noGrp="1"/>
          </p:cNvSpPr>
          <p:nvPr>
            <p:ph type="body" idx="1"/>
          </p:nvPr>
        </p:nvSpPr>
        <p:spPr>
          <a:xfrm>
            <a:off x="565150" y="2691638"/>
            <a:ext cx="8267296" cy="31885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DA99BFE-CBDD-C344-A21E-44A52F11B662}"/>
              </a:ext>
            </a:extLst>
          </p:cNvPr>
          <p:cNvSpPr>
            <a:spLocks noGrp="1"/>
          </p:cNvSpPr>
          <p:nvPr>
            <p:ph type="dt" sz="half" idx="2"/>
          </p:nvPr>
        </p:nvSpPr>
        <p:spPr>
          <a:xfrm>
            <a:off x="565149" y="5949696"/>
            <a:ext cx="4114800" cy="365125"/>
          </a:xfrm>
          <a:prstGeom prst="rect">
            <a:avLst/>
          </a:prstGeom>
        </p:spPr>
        <p:txBody>
          <a:bodyPr vert="horz" lIns="91440" tIns="45720" rIns="91440" bIns="45720" rtlCol="0" anchor="ctr" anchorCtr="0"/>
          <a:lstStyle>
            <a:lvl1pPr algn="l">
              <a:defRPr lang="en-US" sz="1050" smtClean="0">
                <a:latin typeface="+mn-lt"/>
              </a:defRPr>
            </a:lvl1pPr>
          </a:lstStyle>
          <a:p>
            <a:fld id="{73C3BD54-29B9-3D42-B178-776ED395AA85}" type="datetimeFigureOut">
              <a:rPr lang="en-US" smtClean="0"/>
              <a:pPr/>
              <a:t>7/25/23</a:t>
            </a:fld>
            <a:endParaRPr lang="en-US" dirty="0"/>
          </a:p>
        </p:txBody>
      </p:sp>
      <p:sp>
        <p:nvSpPr>
          <p:cNvPr id="5" name="Footer Placeholder 4">
            <a:extLst>
              <a:ext uri="{FF2B5EF4-FFF2-40B4-BE49-F238E27FC236}">
                <a16:creationId xmlns:a16="http://schemas.microsoft.com/office/drawing/2014/main" id="{BDC371C0-3DCE-0743-946F-C7540DD7895F}"/>
              </a:ext>
            </a:extLst>
          </p:cNvPr>
          <p:cNvSpPr>
            <a:spLocks noGrp="1"/>
          </p:cNvSpPr>
          <p:nvPr>
            <p:ph type="ftr" sz="quarter" idx="3"/>
          </p:nvPr>
        </p:nvSpPr>
        <p:spPr>
          <a:xfrm>
            <a:off x="565150" y="543179"/>
            <a:ext cx="4114800" cy="246888"/>
          </a:xfrm>
          <a:prstGeom prst="rect">
            <a:avLst/>
          </a:prstGeom>
        </p:spPr>
        <p:txBody>
          <a:bodyPr vert="horz" lIns="91440" tIns="45720" rIns="91440" bIns="45720" rtlCol="0" anchor="ctr" anchorCtr="0"/>
          <a:lstStyle>
            <a:lvl1pPr algn="l">
              <a:defRPr lang="en-US" sz="1050">
                <a:latin typeface="+mn-lt"/>
              </a:defRPr>
            </a:lvl1pPr>
          </a:lstStyle>
          <a:p>
            <a:endParaRPr lang="en-US" dirty="0"/>
          </a:p>
        </p:txBody>
      </p:sp>
      <p:sp>
        <p:nvSpPr>
          <p:cNvPr id="6" name="Slide Number Placeholder 5">
            <a:extLst>
              <a:ext uri="{FF2B5EF4-FFF2-40B4-BE49-F238E27FC236}">
                <a16:creationId xmlns:a16="http://schemas.microsoft.com/office/drawing/2014/main" id="{E6E32ADB-4517-194F-8B4B-A9D26B3C02E3}"/>
              </a:ext>
            </a:extLst>
          </p:cNvPr>
          <p:cNvSpPr>
            <a:spLocks noGrp="1"/>
          </p:cNvSpPr>
          <p:nvPr>
            <p:ph type="sldNum" sz="quarter" idx="4"/>
          </p:nvPr>
        </p:nvSpPr>
        <p:spPr>
          <a:xfrm>
            <a:off x="10813024" y="511175"/>
            <a:ext cx="914400" cy="310896"/>
          </a:xfrm>
          <a:prstGeom prst="rect">
            <a:avLst/>
          </a:prstGeom>
        </p:spPr>
        <p:txBody>
          <a:bodyPr vert="horz" lIns="91440" tIns="45720" rIns="91440" bIns="45720" rtlCol="0" anchor="ctr"/>
          <a:lstStyle>
            <a:lvl1pPr algn="r">
              <a:defRPr sz="1400" b="0" i="0">
                <a:solidFill>
                  <a:schemeClr val="tx1"/>
                </a:solidFill>
                <a:latin typeface="+mn-lt"/>
              </a:defRPr>
            </a:lvl1pPr>
          </a:lstStyle>
          <a:p>
            <a:fld id="{86BB3423-611C-6944-BA94-F2572F362413}" type="slidenum">
              <a:rPr lang="en-US" smtClean="0"/>
              <a:pPr/>
              <a:t>‹nr.›</a:t>
            </a:fld>
            <a:endParaRPr lang="en-US"/>
          </a:p>
        </p:txBody>
      </p:sp>
    </p:spTree>
    <p:extLst>
      <p:ext uri="{BB962C8B-B14F-4D97-AF65-F5344CB8AC3E}">
        <p14:creationId xmlns:p14="http://schemas.microsoft.com/office/powerpoint/2010/main" val="284985756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System Font Regular"/>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System Font Regular"/>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System Font Regular"/>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System Font Regular"/>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System Font Regular"/>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A2C65D-0168-1245-86C8-62A8A6F7B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EBDA71D-AD42-2075-088B-21FECA362F2F}"/>
              </a:ext>
            </a:extLst>
          </p:cNvPr>
          <p:cNvSpPr>
            <a:spLocks noGrp="1"/>
          </p:cNvSpPr>
          <p:nvPr>
            <p:ph type="ctrTitle"/>
          </p:nvPr>
        </p:nvSpPr>
        <p:spPr>
          <a:xfrm>
            <a:off x="691437" y="1657139"/>
            <a:ext cx="4532805" cy="2722164"/>
          </a:xfrm>
        </p:spPr>
        <p:txBody>
          <a:bodyPr>
            <a:normAutofit fontScale="90000"/>
          </a:bodyPr>
          <a:lstStyle/>
          <a:p>
            <a:r>
              <a:rPr lang="nl-BE" sz="6000" dirty="0"/>
              <a:t>Stap 6:</a:t>
            </a:r>
            <a:br>
              <a:rPr lang="nl-BE" sz="6000" dirty="0"/>
            </a:br>
            <a:r>
              <a:rPr lang="nl-BE" sz="6000" dirty="0"/>
              <a:t>Wat zijn jouw/jullie? waarden</a:t>
            </a:r>
          </a:p>
        </p:txBody>
      </p:sp>
      <p:sp>
        <p:nvSpPr>
          <p:cNvPr id="3" name="Ondertitel 2">
            <a:extLst>
              <a:ext uri="{FF2B5EF4-FFF2-40B4-BE49-F238E27FC236}">
                <a16:creationId xmlns:a16="http://schemas.microsoft.com/office/drawing/2014/main" id="{1AE477C8-A0A0-BEF0-4C58-A3677B4AA726}"/>
              </a:ext>
            </a:extLst>
          </p:cNvPr>
          <p:cNvSpPr>
            <a:spLocks noGrp="1"/>
          </p:cNvSpPr>
          <p:nvPr>
            <p:ph type="subTitle" idx="1"/>
          </p:nvPr>
        </p:nvSpPr>
        <p:spPr>
          <a:xfrm>
            <a:off x="670699" y="5266479"/>
            <a:ext cx="3882844" cy="882904"/>
          </a:xfrm>
        </p:spPr>
        <p:txBody>
          <a:bodyPr>
            <a:normAutofit/>
          </a:bodyPr>
          <a:lstStyle/>
          <a:p>
            <a:r>
              <a:rPr lang="nl-BE" dirty="0"/>
              <a:t>Wat is jullie gedeeld kompas?</a:t>
            </a:r>
          </a:p>
        </p:txBody>
      </p:sp>
      <p:pic>
        <p:nvPicPr>
          <p:cNvPr id="4" name="Picture 3" descr="Achtergrond van netwerktechnologie">
            <a:extLst>
              <a:ext uri="{FF2B5EF4-FFF2-40B4-BE49-F238E27FC236}">
                <a16:creationId xmlns:a16="http://schemas.microsoft.com/office/drawing/2014/main" id="{525C7D75-B22B-CC6F-8768-0F50145CFCE9}"/>
              </a:ext>
            </a:extLst>
          </p:cNvPr>
          <p:cNvPicPr>
            <a:picLocks noChangeAspect="1"/>
          </p:cNvPicPr>
          <p:nvPr/>
        </p:nvPicPr>
        <p:blipFill rotWithShape="1">
          <a:blip r:embed="rId2"/>
          <a:srcRect l="37569" r="3248" b="-1"/>
          <a:stretch/>
        </p:blipFill>
        <p:spPr>
          <a:xfrm>
            <a:off x="5224242" y="10"/>
            <a:ext cx="6967758" cy="6857990"/>
          </a:xfrm>
          <a:prstGeom prst="rect">
            <a:avLst/>
          </a:prstGeom>
        </p:spPr>
      </p:pic>
      <p:sp>
        <p:nvSpPr>
          <p:cNvPr id="11" name="Cross 10">
            <a:extLst>
              <a:ext uri="{FF2B5EF4-FFF2-40B4-BE49-F238E27FC236}">
                <a16:creationId xmlns:a16="http://schemas.microsoft.com/office/drawing/2014/main" id="{4029224B-C0FC-EC47-B248-0D4271BC7F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5751" y="5624450"/>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55E9273-3717-C94C-9BFF-75E87E47C4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0922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6D25D6-7912-5CF5-3210-32024436B9BA}"/>
              </a:ext>
            </a:extLst>
          </p:cNvPr>
          <p:cNvSpPr>
            <a:spLocks noGrp="1"/>
          </p:cNvSpPr>
          <p:nvPr>
            <p:ph type="title"/>
          </p:nvPr>
        </p:nvSpPr>
        <p:spPr>
          <a:xfrm>
            <a:off x="5778254" y="311677"/>
            <a:ext cx="6413746" cy="1619611"/>
          </a:xfrm>
        </p:spPr>
        <p:txBody>
          <a:bodyPr>
            <a:normAutofit fontScale="90000"/>
          </a:bodyPr>
          <a:lstStyle/>
          <a:p>
            <a:r>
              <a:rPr lang="nl-BE" dirty="0"/>
              <a:t>6. Wat zijn jouw waarden – of wat is het innerlijk kompas van je vereniging…</a:t>
            </a:r>
          </a:p>
        </p:txBody>
      </p:sp>
      <p:sp>
        <p:nvSpPr>
          <p:cNvPr id="3" name="Tijdelijke aanduiding voor inhoud 2">
            <a:extLst>
              <a:ext uri="{FF2B5EF4-FFF2-40B4-BE49-F238E27FC236}">
                <a16:creationId xmlns:a16="http://schemas.microsoft.com/office/drawing/2014/main" id="{B109174B-F76A-A24B-6DEC-E986D8022657}"/>
              </a:ext>
            </a:extLst>
          </p:cNvPr>
          <p:cNvSpPr>
            <a:spLocks noGrp="1"/>
          </p:cNvSpPr>
          <p:nvPr>
            <p:ph idx="1"/>
          </p:nvPr>
        </p:nvSpPr>
        <p:spPr>
          <a:xfrm>
            <a:off x="5169113" y="2242955"/>
            <a:ext cx="6676046" cy="4585746"/>
          </a:xfrm>
        </p:spPr>
        <p:txBody>
          <a:bodyPr anchor="t">
            <a:normAutofit fontScale="85000" lnSpcReduction="20000"/>
          </a:bodyPr>
          <a:lstStyle/>
          <a:p>
            <a:pPr lvl="1"/>
            <a:r>
              <a:rPr lang="nl-BE" dirty="0"/>
              <a:t>Wat is de stijl waarbinnen je je met plezier wil inzetten. Die stijl kan je benoemen door op zoek te gaan naar een aantal verbindende waarden.</a:t>
            </a:r>
          </a:p>
          <a:p>
            <a:pPr lvl="1"/>
            <a:r>
              <a:rPr lang="nl-BE" dirty="0"/>
              <a:t>De snelste manier om deze te vinden, is kijken naar het tegendeel. Wanneer ben jij geïrriteerd? Wanneer is vrijwilligerswerk niet meer leuk? Als je dan het spiegelbeeld benoemt, kom je bij een waarde die dierbaar is voor jou of voor je vereniging als je daar samen over spreekt.</a:t>
            </a:r>
          </a:p>
          <a:p>
            <a:pPr lvl="1"/>
            <a:r>
              <a:rPr lang="nl-BE" i="1" dirty="0"/>
              <a:t>Bv. ik ben geïrriteerd als iemand wat afgesproken is in een overleg naast zich neerlegt. Dan zijn waarden voor jou: teamwerk of oprechtheid.</a:t>
            </a:r>
          </a:p>
          <a:p>
            <a:pPr lvl="1"/>
            <a:r>
              <a:rPr lang="nl-BE" dirty="0"/>
              <a:t>Heldere waarden kunnen vooral helpen als het intern stormt in de vereniging of bij interpersoonlijke spanningen. Vaak komt het omdat de waarden worden miskent. Je hebt dan een kader waarop je kan terugvallen om in dialoog te gaan en bij te sturen indien nodig.</a:t>
            </a:r>
          </a:p>
          <a:p>
            <a:pPr lvl="1"/>
            <a:r>
              <a:rPr lang="nl-BE" dirty="0"/>
              <a:t>Je houdt de waarden ook best postief levendig door ze regelmatig (speels) onder de aandacht te brengen. Dan los je heel wat problemen in het samen vrijwilligen bij de bron op.</a:t>
            </a:r>
          </a:p>
        </p:txBody>
      </p:sp>
      <p:pic>
        <p:nvPicPr>
          <p:cNvPr id="5" name="Picture 4" descr="Een close-upfoto van een hand die een kompas vasthoudt">
            <a:extLst>
              <a:ext uri="{FF2B5EF4-FFF2-40B4-BE49-F238E27FC236}">
                <a16:creationId xmlns:a16="http://schemas.microsoft.com/office/drawing/2014/main" id="{7248AFC8-B9FF-548D-2EF6-52A6429EAFCA}"/>
              </a:ext>
            </a:extLst>
          </p:cNvPr>
          <p:cNvPicPr>
            <a:picLocks noChangeAspect="1"/>
          </p:cNvPicPr>
          <p:nvPr/>
        </p:nvPicPr>
        <p:blipFill rotWithShape="1">
          <a:blip r:embed="rId2"/>
          <a:srcRect l="23040" r="20238" b="-1"/>
          <a:stretch/>
        </p:blipFill>
        <p:spPr>
          <a:xfrm>
            <a:off x="-52346" y="10"/>
            <a:ext cx="5827552" cy="6857990"/>
          </a:xfrm>
          <a:custGeom>
            <a:avLst/>
            <a:gdLst/>
            <a:ahLst/>
            <a:cxnLst/>
            <a:rect l="l" t="t" r="r" b="b"/>
            <a:pathLst>
              <a:path w="5827552" h="6858000">
                <a:moveTo>
                  <a:pt x="5436113" y="4232571"/>
                </a:moveTo>
                <a:cubicBezTo>
                  <a:pt x="5625722" y="4232571"/>
                  <a:pt x="5779430" y="4386279"/>
                  <a:pt x="5779430" y="4575888"/>
                </a:cubicBezTo>
                <a:cubicBezTo>
                  <a:pt x="5779430" y="4765497"/>
                  <a:pt x="5625722" y="4919205"/>
                  <a:pt x="5436113" y="4919205"/>
                </a:cubicBezTo>
                <a:cubicBezTo>
                  <a:pt x="5246504" y="4919205"/>
                  <a:pt x="5092796" y="4765497"/>
                  <a:pt x="5092796" y="4575888"/>
                </a:cubicBezTo>
                <a:cubicBezTo>
                  <a:pt x="5092796" y="4386279"/>
                  <a:pt x="5246504" y="4232571"/>
                  <a:pt x="5436113" y="4232571"/>
                </a:cubicBezTo>
                <a:close/>
                <a:moveTo>
                  <a:pt x="5580185" y="1806694"/>
                </a:moveTo>
                <a:cubicBezTo>
                  <a:pt x="5699726" y="1806694"/>
                  <a:pt x="5799461" y="1891487"/>
                  <a:pt x="5822527" y="2004209"/>
                </a:cubicBezTo>
                <a:lnTo>
                  <a:pt x="5827552" y="2054052"/>
                </a:lnTo>
                <a:lnTo>
                  <a:pt x="5827552" y="2054073"/>
                </a:lnTo>
                <a:lnTo>
                  <a:pt x="5822527" y="2103916"/>
                </a:lnTo>
                <a:cubicBezTo>
                  <a:pt x="5799461" y="2216637"/>
                  <a:pt x="5699726" y="2301430"/>
                  <a:pt x="5580185" y="2301430"/>
                </a:cubicBezTo>
                <a:cubicBezTo>
                  <a:pt x="5443567" y="2301430"/>
                  <a:pt x="5332817" y="2190680"/>
                  <a:pt x="5332817" y="2054062"/>
                </a:cubicBezTo>
                <a:cubicBezTo>
                  <a:pt x="5332817" y="1917444"/>
                  <a:pt x="5443567" y="1806694"/>
                  <a:pt x="5580185" y="1806694"/>
                </a:cubicBezTo>
                <a:close/>
                <a:moveTo>
                  <a:pt x="5580184" y="1294715"/>
                </a:moveTo>
                <a:cubicBezTo>
                  <a:pt x="5659753" y="1294715"/>
                  <a:pt x="5724256" y="1359218"/>
                  <a:pt x="5724256" y="1438787"/>
                </a:cubicBezTo>
                <a:cubicBezTo>
                  <a:pt x="5724256" y="1518356"/>
                  <a:pt x="5659753" y="1582859"/>
                  <a:pt x="5580184" y="1582859"/>
                </a:cubicBezTo>
                <a:cubicBezTo>
                  <a:pt x="5500615" y="1582859"/>
                  <a:pt x="5436112" y="1518356"/>
                  <a:pt x="5436112" y="1438787"/>
                </a:cubicBezTo>
                <a:cubicBezTo>
                  <a:pt x="5436112" y="1359218"/>
                  <a:pt x="5500615" y="1294715"/>
                  <a:pt x="5580184" y="1294715"/>
                </a:cubicBezTo>
                <a:close/>
                <a:moveTo>
                  <a:pt x="0" y="0"/>
                </a:moveTo>
                <a:lnTo>
                  <a:pt x="5346882" y="0"/>
                </a:lnTo>
                <a:lnTo>
                  <a:pt x="5396357" y="64140"/>
                </a:lnTo>
                <a:cubicBezTo>
                  <a:pt x="5509528" y="228632"/>
                  <a:pt x="5577723" y="424885"/>
                  <a:pt x="5582550" y="646882"/>
                </a:cubicBezTo>
                <a:cubicBezTo>
                  <a:pt x="5608062" y="1102027"/>
                  <a:pt x="5203194" y="1301070"/>
                  <a:pt x="5151872" y="1809180"/>
                </a:cubicBezTo>
                <a:cubicBezTo>
                  <a:pt x="5104686" y="2276432"/>
                  <a:pt x="5496947" y="2514465"/>
                  <a:pt x="5323965" y="3464278"/>
                </a:cubicBezTo>
                <a:cubicBezTo>
                  <a:pt x="5211960" y="4079388"/>
                  <a:pt x="4297510" y="4259025"/>
                  <a:pt x="5513003" y="5720066"/>
                </a:cubicBezTo>
                <a:cubicBezTo>
                  <a:pt x="5768583" y="6027176"/>
                  <a:pt x="5791560" y="6490332"/>
                  <a:pt x="5601722" y="6841105"/>
                </a:cubicBezTo>
                <a:lnTo>
                  <a:pt x="5590822" y="6858000"/>
                </a:lnTo>
                <a:lnTo>
                  <a:pt x="1735" y="6858000"/>
                </a:lnTo>
                <a:lnTo>
                  <a:pt x="0" y="6858000"/>
                </a:lnTo>
                <a:lnTo>
                  <a:pt x="0" y="6849812"/>
                </a:lnTo>
                <a:lnTo>
                  <a:pt x="0" y="6483067"/>
                </a:lnTo>
                <a:lnTo>
                  <a:pt x="0" y="1250146"/>
                </a:lnTo>
                <a:close/>
              </a:path>
            </a:pathLst>
          </a:custGeom>
        </p:spPr>
      </p:pic>
    </p:spTree>
    <p:extLst>
      <p:ext uri="{BB962C8B-B14F-4D97-AF65-F5344CB8AC3E}">
        <p14:creationId xmlns:p14="http://schemas.microsoft.com/office/powerpoint/2010/main" val="30466358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71ECBA-F179-5928-43A0-CC1C64423A8D}"/>
              </a:ext>
            </a:extLst>
          </p:cNvPr>
          <p:cNvSpPr>
            <a:spLocks noGrp="1"/>
          </p:cNvSpPr>
          <p:nvPr>
            <p:ph type="ctrTitle"/>
          </p:nvPr>
        </p:nvSpPr>
        <p:spPr>
          <a:xfrm>
            <a:off x="5558144" y="-770380"/>
            <a:ext cx="10972800" cy="1570804"/>
          </a:xfrm>
        </p:spPr>
        <p:txBody>
          <a:bodyPr vert="horz" lIns="91440" tIns="45720" rIns="91440" bIns="45720" rtlCol="0" anchor="b">
            <a:normAutofit/>
          </a:bodyPr>
          <a:lstStyle/>
          <a:p>
            <a:r>
              <a:rPr lang="en-US" sz="4400" kern="1200" dirty="0" err="1">
                <a:solidFill>
                  <a:schemeClr val="tx1"/>
                </a:solidFill>
                <a:latin typeface="+mj-lt"/>
                <a:ea typeface="+mj-ea"/>
                <a:cs typeface="+mj-cs"/>
              </a:rPr>
              <a:t>Opdracht</a:t>
            </a:r>
            <a:endParaRPr lang="en-US" sz="4400" kern="1200" dirty="0">
              <a:solidFill>
                <a:schemeClr val="tx1"/>
              </a:solidFill>
              <a:latin typeface="+mj-lt"/>
              <a:ea typeface="+mj-ea"/>
              <a:cs typeface="+mj-cs"/>
            </a:endParaRPr>
          </a:p>
        </p:txBody>
      </p:sp>
      <p:sp>
        <p:nvSpPr>
          <p:cNvPr id="3" name="Ondertitel 2">
            <a:extLst>
              <a:ext uri="{FF2B5EF4-FFF2-40B4-BE49-F238E27FC236}">
                <a16:creationId xmlns:a16="http://schemas.microsoft.com/office/drawing/2014/main" id="{5096185B-DB19-3472-EA69-849891EB5DC4}"/>
              </a:ext>
            </a:extLst>
          </p:cNvPr>
          <p:cNvSpPr>
            <a:spLocks noGrp="1"/>
          </p:cNvSpPr>
          <p:nvPr>
            <p:ph type="subTitle" idx="1"/>
          </p:nvPr>
        </p:nvSpPr>
        <p:spPr>
          <a:xfrm>
            <a:off x="119641" y="184112"/>
            <a:ext cx="4508217" cy="4801089"/>
          </a:xfrm>
        </p:spPr>
        <p:txBody>
          <a:bodyPr vert="horz" lIns="91440" tIns="45720" rIns="91440" bIns="45720" rtlCol="0">
            <a:noAutofit/>
          </a:bodyPr>
          <a:lstStyle/>
          <a:p>
            <a:pPr>
              <a:lnSpc>
                <a:spcPct val="100000"/>
              </a:lnSpc>
            </a:pPr>
            <a:r>
              <a:rPr lang="en-US" i="1" dirty="0"/>
              <a:t>Ga op </a:t>
            </a:r>
            <a:r>
              <a:rPr lang="en-US" i="1" dirty="0" err="1"/>
              <a:t>zoek</a:t>
            </a:r>
            <a:r>
              <a:rPr lang="en-US" i="1" dirty="0"/>
              <a:t> </a:t>
            </a:r>
            <a:r>
              <a:rPr lang="en-US" i="1" dirty="0" err="1"/>
              <a:t>naar</a:t>
            </a:r>
            <a:r>
              <a:rPr lang="en-US" i="1" dirty="0"/>
              <a:t> de </a:t>
            </a:r>
            <a:r>
              <a:rPr lang="en-US" i="1" dirty="0" err="1"/>
              <a:t>verbindende</a:t>
            </a:r>
            <a:r>
              <a:rPr lang="en-US" i="1" dirty="0"/>
              <a:t> </a:t>
            </a:r>
            <a:r>
              <a:rPr lang="en-US" i="1" dirty="0" err="1"/>
              <a:t>waarden</a:t>
            </a:r>
            <a:r>
              <a:rPr lang="en-US" i="1" dirty="0"/>
              <a:t> van </a:t>
            </a:r>
            <a:r>
              <a:rPr lang="en-US" i="1" dirty="0" err="1"/>
              <a:t>jouw</a:t>
            </a:r>
            <a:r>
              <a:rPr lang="en-US" i="1" dirty="0"/>
              <a:t> </a:t>
            </a:r>
            <a:r>
              <a:rPr lang="en-US" i="1" dirty="0" err="1"/>
              <a:t>vereniging</a:t>
            </a:r>
            <a:r>
              <a:rPr lang="en-US" i="1" dirty="0"/>
              <a:t> </a:t>
            </a:r>
            <a:r>
              <a:rPr lang="en-US" i="1" dirty="0" err="1"/>
              <a:t>en</a:t>
            </a:r>
            <a:r>
              <a:rPr lang="en-US" i="1" dirty="0"/>
              <a:t> </a:t>
            </a:r>
            <a:r>
              <a:rPr lang="en-US" i="1" dirty="0" err="1"/>
              <a:t>verduidelijk</a:t>
            </a:r>
            <a:r>
              <a:rPr lang="en-US" i="1" dirty="0"/>
              <a:t> ze met </a:t>
            </a:r>
            <a:r>
              <a:rPr lang="en-US" i="1" dirty="0" err="1"/>
              <a:t>een</a:t>
            </a:r>
            <a:r>
              <a:rPr lang="en-US" i="1" dirty="0"/>
              <a:t> </a:t>
            </a:r>
            <a:r>
              <a:rPr lang="en-US" i="1" dirty="0" err="1"/>
              <a:t>kort</a:t>
            </a:r>
            <a:r>
              <a:rPr lang="en-US" i="1" dirty="0"/>
              <a:t> </a:t>
            </a:r>
            <a:r>
              <a:rPr lang="en-US" i="1" dirty="0" err="1"/>
              <a:t>zinnetje</a:t>
            </a:r>
            <a:r>
              <a:rPr lang="en-US" i="1" dirty="0"/>
              <a:t>. Je </a:t>
            </a:r>
            <a:r>
              <a:rPr lang="en-US" i="1" dirty="0" err="1"/>
              <a:t>kan</a:t>
            </a:r>
            <a:r>
              <a:rPr lang="en-US" i="1" dirty="0"/>
              <a:t> je laten </a:t>
            </a:r>
            <a:r>
              <a:rPr lang="en-US" i="1" dirty="0" err="1"/>
              <a:t>inspireren</a:t>
            </a:r>
            <a:r>
              <a:rPr lang="en-US" i="1" dirty="0"/>
              <a:t> door de </a:t>
            </a:r>
            <a:r>
              <a:rPr lang="en-US" i="1" dirty="0" err="1"/>
              <a:t>waarden</a:t>
            </a:r>
            <a:r>
              <a:rPr lang="en-US" i="1" dirty="0"/>
              <a:t> </a:t>
            </a:r>
            <a:r>
              <a:rPr lang="en-US" i="1" dirty="0" err="1"/>
              <a:t>hiernaast</a:t>
            </a:r>
            <a:r>
              <a:rPr lang="en-US" i="1" dirty="0"/>
              <a:t>. </a:t>
            </a:r>
            <a:r>
              <a:rPr lang="en-US" i="1" dirty="0" err="1"/>
              <a:t>Bv</a:t>
            </a:r>
            <a:r>
              <a:rPr lang="en-US" i="1" dirty="0"/>
              <a:t>.</a:t>
            </a:r>
          </a:p>
          <a:p>
            <a:pPr marL="342900">
              <a:lnSpc>
                <a:spcPct val="100000"/>
              </a:lnSpc>
            </a:pPr>
            <a:r>
              <a:rPr lang="en-US" b="1" i="1" dirty="0">
                <a:solidFill>
                  <a:schemeClr val="accent1"/>
                </a:solidFill>
              </a:rPr>
              <a:t>Respect</a:t>
            </a:r>
            <a:r>
              <a:rPr lang="en-US" i="1" dirty="0"/>
              <a:t>: </a:t>
            </a:r>
            <a:r>
              <a:rPr lang="en-US" i="1" dirty="0" err="1"/>
              <a:t>iedereen</a:t>
            </a:r>
            <a:r>
              <a:rPr lang="en-US" i="1" dirty="0"/>
              <a:t> </a:t>
            </a:r>
            <a:r>
              <a:rPr lang="en-US" i="1" dirty="0" err="1"/>
              <a:t>telt</a:t>
            </a:r>
            <a:r>
              <a:rPr lang="en-US" i="1" dirty="0"/>
              <a:t> </a:t>
            </a:r>
            <a:r>
              <a:rPr lang="en-US" i="1" dirty="0" err="1"/>
              <a:t>dat</a:t>
            </a:r>
            <a:r>
              <a:rPr lang="en-US" i="1" dirty="0"/>
              <a:t> </a:t>
            </a:r>
            <a:r>
              <a:rPr lang="en-US" i="1" dirty="0" err="1"/>
              <a:t>telt</a:t>
            </a:r>
            <a:r>
              <a:rPr lang="en-US" i="1" dirty="0"/>
              <a:t>.</a:t>
            </a:r>
          </a:p>
          <a:p>
            <a:pPr marL="342900">
              <a:lnSpc>
                <a:spcPct val="100000"/>
              </a:lnSpc>
            </a:pPr>
            <a:r>
              <a:rPr lang="en-US" b="1" i="1" dirty="0" err="1">
                <a:solidFill>
                  <a:schemeClr val="accent1"/>
                </a:solidFill>
              </a:rPr>
              <a:t>Samenwerken</a:t>
            </a:r>
            <a:r>
              <a:rPr lang="en-US" i="1" dirty="0"/>
              <a:t>: 1 + 1 = 8.</a:t>
            </a:r>
          </a:p>
          <a:p>
            <a:pPr marL="342900">
              <a:lnSpc>
                <a:spcPct val="100000"/>
              </a:lnSpc>
            </a:pPr>
            <a:r>
              <a:rPr lang="en-US" b="1" i="1" dirty="0" err="1">
                <a:solidFill>
                  <a:schemeClr val="accent1"/>
                </a:solidFill>
              </a:rPr>
              <a:t>Waarderen</a:t>
            </a:r>
            <a:r>
              <a:rPr lang="en-US" i="1" dirty="0"/>
              <a:t>: de </a:t>
            </a:r>
            <a:r>
              <a:rPr lang="en-US" i="1" dirty="0" err="1"/>
              <a:t>waarde</a:t>
            </a:r>
            <a:r>
              <a:rPr lang="en-US" i="1" dirty="0"/>
              <a:t> van </a:t>
            </a:r>
            <a:r>
              <a:rPr lang="en-US" i="1" dirty="0" err="1"/>
              <a:t>elkaar</a:t>
            </a:r>
            <a:r>
              <a:rPr lang="en-US" i="1" dirty="0"/>
              <a:t> </a:t>
            </a:r>
            <a:r>
              <a:rPr lang="en-US" i="1" dirty="0" err="1"/>
              <a:t>eren</a:t>
            </a:r>
            <a:r>
              <a:rPr lang="en-US" i="1" dirty="0"/>
              <a:t>.</a:t>
            </a:r>
          </a:p>
          <a:p>
            <a:pPr marL="342900">
              <a:lnSpc>
                <a:spcPct val="100000"/>
              </a:lnSpc>
            </a:pPr>
            <a:r>
              <a:rPr lang="en-US" b="1" i="1" dirty="0" err="1">
                <a:solidFill>
                  <a:schemeClr val="accent1"/>
                </a:solidFill>
              </a:rPr>
              <a:t>Flexibel</a:t>
            </a:r>
            <a:r>
              <a:rPr lang="en-US" b="1" i="1" dirty="0">
                <a:solidFill>
                  <a:schemeClr val="accent1"/>
                </a:solidFill>
              </a:rPr>
              <a:t> </a:t>
            </a:r>
            <a:r>
              <a:rPr lang="en-US" b="1" i="1" dirty="0" err="1">
                <a:solidFill>
                  <a:schemeClr val="accent1"/>
                </a:solidFill>
              </a:rPr>
              <a:t>zijn</a:t>
            </a:r>
            <a:r>
              <a:rPr lang="en-US" i="1" dirty="0"/>
              <a:t>: </a:t>
            </a:r>
            <a:r>
              <a:rPr lang="en-US" i="1" dirty="0" err="1"/>
              <a:t>buigen</a:t>
            </a:r>
            <a:r>
              <a:rPr lang="en-US" i="1" dirty="0"/>
              <a:t> maar </a:t>
            </a:r>
            <a:r>
              <a:rPr lang="en-US" i="1" dirty="0" err="1"/>
              <a:t>niet</a:t>
            </a:r>
            <a:r>
              <a:rPr lang="en-US" i="1" dirty="0"/>
              <a:t> </a:t>
            </a:r>
            <a:r>
              <a:rPr lang="en-US" i="1" dirty="0" err="1"/>
              <a:t>breken</a:t>
            </a:r>
            <a:r>
              <a:rPr lang="en-US" i="1" dirty="0"/>
              <a:t>.</a:t>
            </a:r>
          </a:p>
          <a:p>
            <a:pPr marL="342900">
              <a:lnSpc>
                <a:spcPct val="100000"/>
              </a:lnSpc>
            </a:pPr>
            <a:r>
              <a:rPr lang="en-US" i="1" dirty="0"/>
              <a:t>Maak je eigen </a:t>
            </a:r>
            <a:r>
              <a:rPr lang="en-US" i="1" dirty="0" err="1"/>
              <a:t>waardenlijst</a:t>
            </a:r>
            <a:r>
              <a:rPr lang="en-US" i="1" dirty="0"/>
              <a:t>: ………………………………………</a:t>
            </a:r>
          </a:p>
          <a:p>
            <a:pPr marL="342900">
              <a:lnSpc>
                <a:spcPct val="100000"/>
              </a:lnSpc>
            </a:pPr>
            <a:r>
              <a:rPr lang="en-US" i="1" dirty="0"/>
              <a:t>.............................................</a:t>
            </a:r>
          </a:p>
        </p:txBody>
      </p:sp>
      <p:pic>
        <p:nvPicPr>
          <p:cNvPr id="5" name="Afbeelding 4" descr="Afbeelding met tekst, schermopname, Lettertype, grafische vormgeving&#10;&#10;Automatisch gegenereerde beschrijving">
            <a:extLst>
              <a:ext uri="{FF2B5EF4-FFF2-40B4-BE49-F238E27FC236}">
                <a16:creationId xmlns:a16="http://schemas.microsoft.com/office/drawing/2014/main" id="{D6B859FC-A889-A638-9F1C-96311FEAAC07}"/>
              </a:ext>
            </a:extLst>
          </p:cNvPr>
          <p:cNvPicPr>
            <a:picLocks noChangeAspect="1"/>
          </p:cNvPicPr>
          <p:nvPr/>
        </p:nvPicPr>
        <p:blipFill>
          <a:blip r:embed="rId2"/>
          <a:stretch>
            <a:fillRect/>
          </a:stretch>
        </p:blipFill>
        <p:spPr>
          <a:xfrm>
            <a:off x="4005950" y="1529697"/>
            <a:ext cx="8485092" cy="5642586"/>
          </a:xfrm>
          <a:prstGeom prst="rect">
            <a:avLst/>
          </a:prstGeom>
        </p:spPr>
      </p:pic>
    </p:spTree>
    <p:extLst>
      <p:ext uri="{BB962C8B-B14F-4D97-AF65-F5344CB8AC3E}">
        <p14:creationId xmlns:p14="http://schemas.microsoft.com/office/powerpoint/2010/main" val="12937583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10;&#10;Automatisch gegenereerde beschrijving">
            <a:extLst>
              <a:ext uri="{FF2B5EF4-FFF2-40B4-BE49-F238E27FC236}">
                <a16:creationId xmlns:a16="http://schemas.microsoft.com/office/drawing/2014/main" id="{6ACD0BCF-6DAB-3C29-0545-009C53F11625}"/>
              </a:ext>
            </a:extLst>
          </p:cNvPr>
          <p:cNvPicPr>
            <a:picLocks noChangeAspect="1"/>
          </p:cNvPicPr>
          <p:nvPr/>
        </p:nvPicPr>
        <p:blipFill>
          <a:blip r:embed="rId2"/>
          <a:stretch>
            <a:fillRect/>
          </a:stretch>
        </p:blipFill>
        <p:spPr>
          <a:xfrm>
            <a:off x="0" y="0"/>
            <a:ext cx="12187066" cy="6858000"/>
          </a:xfrm>
          <a:prstGeom prst="rect">
            <a:avLst/>
          </a:prstGeom>
        </p:spPr>
      </p:pic>
    </p:spTree>
    <p:extLst>
      <p:ext uri="{BB962C8B-B14F-4D97-AF65-F5344CB8AC3E}">
        <p14:creationId xmlns:p14="http://schemas.microsoft.com/office/powerpoint/2010/main" val="2504836273"/>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C02DDB-2FF0-6C88-1B5F-6FCB22DE329D}"/>
              </a:ext>
            </a:extLst>
          </p:cNvPr>
          <p:cNvSpPr>
            <a:spLocks noGrp="1"/>
          </p:cNvSpPr>
          <p:nvPr>
            <p:ph type="title"/>
          </p:nvPr>
        </p:nvSpPr>
        <p:spPr/>
        <p:txBody>
          <a:bodyPr/>
          <a:lstStyle/>
          <a:p>
            <a:endParaRPr lang="nl-BE"/>
          </a:p>
        </p:txBody>
      </p:sp>
      <p:pic>
        <p:nvPicPr>
          <p:cNvPr id="5" name="Tijdelijke aanduiding voor inhoud 4" descr="Afbeelding met tekst, wolk, schermopname&#10;&#10;Automatisch gegenereerde beschrijving">
            <a:extLst>
              <a:ext uri="{FF2B5EF4-FFF2-40B4-BE49-F238E27FC236}">
                <a16:creationId xmlns:a16="http://schemas.microsoft.com/office/drawing/2014/main" id="{01A445A5-414B-6496-FB9C-B31B58965F24}"/>
              </a:ext>
            </a:extLst>
          </p:cNvPr>
          <p:cNvPicPr>
            <a:picLocks noGrp="1" noChangeAspect="1"/>
          </p:cNvPicPr>
          <p:nvPr>
            <p:ph idx="1"/>
          </p:nvPr>
        </p:nvPicPr>
        <p:blipFill>
          <a:blip r:embed="rId2"/>
          <a:stretch>
            <a:fillRect/>
          </a:stretch>
        </p:blipFill>
        <p:spPr>
          <a:xfrm>
            <a:off x="3118338" y="-374040"/>
            <a:ext cx="5345723" cy="7606079"/>
          </a:xfrm>
        </p:spPr>
      </p:pic>
    </p:spTree>
    <p:extLst>
      <p:ext uri="{BB962C8B-B14F-4D97-AF65-F5344CB8AC3E}">
        <p14:creationId xmlns:p14="http://schemas.microsoft.com/office/powerpoint/2010/main" val="4046915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BD008FC0-B45E-7D06-F5FE-038D31224B3C}"/>
              </a:ext>
            </a:extLst>
          </p:cNvPr>
          <p:cNvPicPr>
            <a:picLocks noChangeAspect="1"/>
          </p:cNvPicPr>
          <p:nvPr/>
        </p:nvPicPr>
        <p:blipFill>
          <a:blip r:embed="rId2"/>
          <a:stretch>
            <a:fillRect/>
          </a:stretch>
        </p:blipFill>
        <p:spPr>
          <a:xfrm>
            <a:off x="0" y="0"/>
            <a:ext cx="12187066" cy="6858000"/>
          </a:xfrm>
          <a:prstGeom prst="rect">
            <a:avLst/>
          </a:prstGeom>
        </p:spPr>
      </p:pic>
    </p:spTree>
    <p:extLst>
      <p:ext uri="{BB962C8B-B14F-4D97-AF65-F5344CB8AC3E}">
        <p14:creationId xmlns:p14="http://schemas.microsoft.com/office/powerpoint/2010/main" val="855324397"/>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apparaat, meter&#10;&#10;Automatisch gegenereerde beschrijving">
            <a:extLst>
              <a:ext uri="{FF2B5EF4-FFF2-40B4-BE49-F238E27FC236}">
                <a16:creationId xmlns:a16="http://schemas.microsoft.com/office/drawing/2014/main" id="{461EC9FE-9332-242D-B29E-22B9D31361D1}"/>
              </a:ext>
            </a:extLst>
          </p:cNvPr>
          <p:cNvPicPr>
            <a:picLocks noChangeAspect="1"/>
          </p:cNvPicPr>
          <p:nvPr/>
        </p:nvPicPr>
        <p:blipFill>
          <a:blip r:embed="rId2"/>
          <a:stretch>
            <a:fillRect/>
          </a:stretch>
        </p:blipFill>
        <p:spPr>
          <a:xfrm>
            <a:off x="0" y="0"/>
            <a:ext cx="12187066" cy="6858000"/>
          </a:xfrm>
          <a:prstGeom prst="rect">
            <a:avLst/>
          </a:prstGeom>
        </p:spPr>
      </p:pic>
    </p:spTree>
    <p:extLst>
      <p:ext uri="{BB962C8B-B14F-4D97-AF65-F5344CB8AC3E}">
        <p14:creationId xmlns:p14="http://schemas.microsoft.com/office/powerpoint/2010/main" val="1370774836"/>
      </p:ext>
    </p:extLst>
  </p:cSld>
  <p:clrMapOvr>
    <a:masterClrMapping/>
  </p:clrMapOvr>
  <p:transition spd="slow">
    <p:push/>
  </p:transition>
</p:sld>
</file>

<file path=ppt/theme/theme1.xml><?xml version="1.0" encoding="utf-8"?>
<a:theme xmlns:a="http://schemas.openxmlformats.org/drawingml/2006/main" name="MadridVTI">
  <a:themeElements>
    <a:clrScheme name="AnalogousFromDarkSeedLeftStep">
      <a:dk1>
        <a:srgbClr val="000000"/>
      </a:dk1>
      <a:lt1>
        <a:srgbClr val="FFFFFF"/>
      </a:lt1>
      <a:dk2>
        <a:srgbClr val="1B2130"/>
      </a:dk2>
      <a:lt2>
        <a:srgbClr val="F0F3F1"/>
      </a:lt2>
      <a:accent1>
        <a:srgbClr val="D937B0"/>
      </a:accent1>
      <a:accent2>
        <a:srgbClr val="AC25C7"/>
      </a:accent2>
      <a:accent3>
        <a:srgbClr val="7B37D9"/>
      </a:accent3>
      <a:accent4>
        <a:srgbClr val="3A3ACC"/>
      </a:accent4>
      <a:accent5>
        <a:srgbClr val="377AD9"/>
      </a:accent5>
      <a:accent6>
        <a:srgbClr val="25ACC7"/>
      </a:accent6>
      <a:hlink>
        <a:srgbClr val="3F5FBF"/>
      </a:hlink>
      <a:folHlink>
        <a:srgbClr val="7F7F7F"/>
      </a:folHlink>
    </a:clrScheme>
    <a:fontScheme name="Madrid">
      <a:majorFont>
        <a:latin typeface="Seaford Display"/>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dridVTI" id="{5F675924-ADDD-6B4C-A2D4-69150D1F0C16}" vid="{BEA84270-19BD-7342-8ABF-EFF1668AF11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84394D6C54CF240BE2A3EBEAAC6C28A" ma:contentTypeVersion="15" ma:contentTypeDescription="Create a new document." ma:contentTypeScope="" ma:versionID="621ee31c12c92b1d1f43577eccb5fd36">
  <xsd:schema xmlns:xsd="http://www.w3.org/2001/XMLSchema" xmlns:xs="http://www.w3.org/2001/XMLSchema" xmlns:p="http://schemas.microsoft.com/office/2006/metadata/properties" xmlns:ns3="47c219a2-6508-429c-aab5-570f2b564492" xmlns:ns4="e2d06ef8-aaed-4cc3-9576-5974e5648116" targetNamespace="http://schemas.microsoft.com/office/2006/metadata/properties" ma:root="true" ma:fieldsID="9b1ab8362910f2f5ad793b9b867799cf" ns3:_="" ns4:_="">
    <xsd:import namespace="47c219a2-6508-429c-aab5-570f2b564492"/>
    <xsd:import namespace="e2d06ef8-aaed-4cc3-9576-5974e564811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c219a2-6508-429c-aab5-570f2b5644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d06ef8-aaed-4cc3-9576-5974e564811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47c219a2-6508-429c-aab5-570f2b564492" xsi:nil="true"/>
  </documentManagement>
</p:properties>
</file>

<file path=customXml/itemProps1.xml><?xml version="1.0" encoding="utf-8"?>
<ds:datastoreItem xmlns:ds="http://schemas.openxmlformats.org/officeDocument/2006/customXml" ds:itemID="{B741121D-A229-45AB-BA54-73AA4EFC5838}">
  <ds:schemaRefs>
    <ds:schemaRef ds:uri="http://schemas.microsoft.com/sharepoint/v3/contenttype/forms"/>
  </ds:schemaRefs>
</ds:datastoreItem>
</file>

<file path=customXml/itemProps2.xml><?xml version="1.0" encoding="utf-8"?>
<ds:datastoreItem xmlns:ds="http://schemas.openxmlformats.org/officeDocument/2006/customXml" ds:itemID="{699A2E2E-D1C9-40EB-9691-67C3E9D457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c219a2-6508-429c-aab5-570f2b564492"/>
    <ds:schemaRef ds:uri="e2d06ef8-aaed-4cc3-9576-5974e56481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B1D8F51-4103-430D-9902-ECD3B20B2673}">
  <ds:schemaRefs>
    <ds:schemaRef ds:uri="http://schemas.microsoft.com/office/2006/metadata/properties"/>
    <ds:schemaRef ds:uri="http://schemas.microsoft.com/office/infopath/2007/PartnerControls"/>
    <ds:schemaRef ds:uri="47c219a2-6508-429c-aab5-570f2b564492"/>
  </ds:schemaRefs>
</ds:datastoreItem>
</file>

<file path=docProps/app.xml><?xml version="1.0" encoding="utf-8"?>
<Properties xmlns="http://schemas.openxmlformats.org/officeDocument/2006/extended-properties" xmlns:vt="http://schemas.openxmlformats.org/officeDocument/2006/docPropsVTypes">
  <TotalTime>11</TotalTime>
  <Words>294</Words>
  <Application>Microsoft Macintosh PowerPoint</Application>
  <PresentationFormat>Breedbeeld</PresentationFormat>
  <Paragraphs>16</Paragraphs>
  <Slides>7</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Arial</vt:lpstr>
      <vt:lpstr>Seaford Display</vt:lpstr>
      <vt:lpstr>System Font Regular</vt:lpstr>
      <vt:lpstr>Tenorite</vt:lpstr>
      <vt:lpstr>MadridVTI</vt:lpstr>
      <vt:lpstr>Stap 6: Wat zijn jouw/jullie? waarden</vt:lpstr>
      <vt:lpstr>6. Wat zijn jouw waarden – of wat is het innerlijk kompas van je vereniging…</vt:lpstr>
      <vt:lpstr>Opdracht</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Stap 6: Wat zijn jouw/jullie? waarden</dc:title>
  <dc:creator>Walter Van Wouwe</dc:creator>
  <cp:lastModifiedBy>Walter Van Wouwe</cp:lastModifiedBy>
  <cp:revision>3</cp:revision>
  <dcterms:created xsi:type="dcterms:W3CDTF">2023-07-12T20:03:37Z</dcterms:created>
  <dcterms:modified xsi:type="dcterms:W3CDTF">2023-07-25T18:58:45Z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0x010100284394D6C54CF240BE2A3EBEAAC6C28A</vt:lpwstr>
  </property>
</Properties>
</file>