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34" r:id="rId2"/>
    <p:sldId id="318" r:id="rId3"/>
    <p:sldId id="319" r:id="rId4"/>
    <p:sldId id="322" r:id="rId5"/>
    <p:sldId id="320" r:id="rId6"/>
    <p:sldId id="321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7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195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96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99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198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867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189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590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9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17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81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2/23/23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44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B695AA2-4B70-477F-AF90-536B720A1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pic>
        <p:nvPicPr>
          <p:cNvPr id="5" name="Picture 4" descr="Bril boven op een boek">
            <a:extLst>
              <a:ext uri="{FF2B5EF4-FFF2-40B4-BE49-F238E27FC236}">
                <a16:creationId xmlns:a16="http://schemas.microsoft.com/office/drawing/2014/main" id="{679F01C0-1DC4-48B5-94F9-5309FB5829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4112" b="98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2EDC3F9-BBE3-45A8-BBC7-E154E21D9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3090890"/>
            <a:ext cx="12188952" cy="3767110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CB279F-5741-9E4B-8F39-E001032A6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1" y="3591034"/>
            <a:ext cx="10225530" cy="14750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BE" sz="3100" dirty="0">
                <a:solidFill>
                  <a:schemeClr val="bg1"/>
                </a:solidFill>
              </a:rPr>
              <a:t>Test je kennis van De Module: Hoe jouw ledenaantal of jouw teamleden met 50 % laten groeien op vijf jaar tijd?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ECFBAD2-55C1-5A47-B1E0-948BDA04D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0" y="5066048"/>
            <a:ext cx="10225530" cy="590321"/>
          </a:xfrm>
        </p:spPr>
        <p:txBody>
          <a:bodyPr>
            <a:normAutofit/>
          </a:bodyPr>
          <a:lstStyle/>
          <a:p>
            <a:r>
              <a:rPr lang="nl-BE" dirty="0">
                <a:solidFill>
                  <a:schemeClr val="bg1"/>
                </a:solidFill>
              </a:rPr>
              <a:t>Waag je kans…en rond met succes deze module af…</a:t>
            </a:r>
          </a:p>
        </p:txBody>
      </p:sp>
    </p:spTree>
    <p:extLst>
      <p:ext uri="{BB962C8B-B14F-4D97-AF65-F5344CB8AC3E}">
        <p14:creationId xmlns:p14="http://schemas.microsoft.com/office/powerpoint/2010/main" val="190046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5C86AC-B3C3-E84C-B26B-22D3A77D4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Opdracht 9: Wat zijn de zes pakketjes noden/behoeften die elke mens heeft? Noteer hier de nummers: .., .., .., .., .. en 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E5C35B-A333-2A45-8054-32AD18205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Eigenheid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Groeien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Emotioneel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Veiligheid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Spel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Fysiek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Vrede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Spirituele verbondheid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Vieren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1006665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4F877F-44AA-B24A-B80B-7CF328183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Vraag 10: Wat is het gelukshormoon dat een vrijwilliger in actie extra aanmaakt? Noteer hier het juiste nummer: 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D1A0E3-940E-4A48-AD46-F275377EB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Cortisol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Endorfine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Serotonine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Oxitocyne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61799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869947-BA55-6E4E-8D16-1B3137065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Vraag 11: Wat is juiste vrijwilligerscommunicatie: 1 of 2. Vul hier de juiste nummer in: 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34588C4-31DA-6343-B6E3-EE6C3460B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We hebben een enthousiast verhuisteam bestaande uit vrijwilligers voor kwetsbare mensen van 7 personen dat de voorbije maand vier mensen heeft verhuisd.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Hans genoot van het pintje dat hij van Mariette had gekregen die oneindig dankbaar was met de verhuishulp van vrijwilligersteam. Je zag niets dan blijde gezichten.</a:t>
            </a:r>
          </a:p>
        </p:txBody>
      </p:sp>
    </p:spTree>
    <p:extLst>
      <p:ext uri="{BB962C8B-B14F-4D97-AF65-F5344CB8AC3E}">
        <p14:creationId xmlns:p14="http://schemas.microsoft.com/office/powerpoint/2010/main" val="4243476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E20165-E38C-8746-ADD9-CA8FBE593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Vraag 12: Je kan vier typeS vrijwilligers ReKruteren. Welk dier hoort bij de volgende types: deelnemer/lid: .., Taker: .., Trekker: .., Vertegenwoordiger: ...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F9D2D6-FD87-D844-B3C7-4AF3CA3A5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Vlinder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Ooievaar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Kikker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Vogel</a:t>
            </a:r>
          </a:p>
        </p:txBody>
      </p:sp>
    </p:spTree>
    <p:extLst>
      <p:ext uri="{BB962C8B-B14F-4D97-AF65-F5344CB8AC3E}">
        <p14:creationId xmlns:p14="http://schemas.microsoft.com/office/powerpoint/2010/main" val="27795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1544FA-8D97-0540-BCD7-44EB17DB5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Vraag 13: Wie behoort er tot je tweede cirkel? Vul de Passende nummers in: .., .., ...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9E4C1D-0D41-2046-B52B-9064A6FEA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Huisgenoten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Familie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Vrienden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Vroegere vakantiecontacten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Buren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Telefoonboek GSM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Mailadressen</a:t>
            </a:r>
          </a:p>
        </p:txBody>
      </p:sp>
    </p:spTree>
    <p:extLst>
      <p:ext uri="{BB962C8B-B14F-4D97-AF65-F5344CB8AC3E}">
        <p14:creationId xmlns:p14="http://schemas.microsoft.com/office/powerpoint/2010/main" val="3017851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3BFD68-AB0F-C24E-8F7D-CFBFE812A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Vraag 14: Waar Staat bij de OPAmethode de ‘O’ voor: vul nummer in: .. De ‘P’ voor: vul nummer in: .. En De ’A’ voor: vul nummer In: ..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A7C7CEC-2617-4E45-9351-E674A7E21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Aandacht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Openen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Passie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Presenteren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Aanhalen 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Afronden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Organiseren</a:t>
            </a:r>
          </a:p>
        </p:txBody>
      </p:sp>
    </p:spTree>
    <p:extLst>
      <p:ext uri="{BB962C8B-B14F-4D97-AF65-F5344CB8AC3E}">
        <p14:creationId xmlns:p14="http://schemas.microsoft.com/office/powerpoint/2010/main" val="334978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73F654-C393-394C-B01F-B9FFD8163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Vraag 15: Hoe vaak moet je de sluipschutteractie herhalen om vruchten te plukken? Vul nummer in Van het juiste antwoord: 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135417-01C0-6743-B1A4-583E0A4FE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Een jaar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Vijf jaar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Twee jaar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Drie jaar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Zes jaar</a:t>
            </a:r>
          </a:p>
        </p:txBody>
      </p:sp>
    </p:spTree>
    <p:extLst>
      <p:ext uri="{BB962C8B-B14F-4D97-AF65-F5344CB8AC3E}">
        <p14:creationId xmlns:p14="http://schemas.microsoft.com/office/powerpoint/2010/main" val="143001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AE74A0-0CB7-B545-A02F-6479A2A4F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Vraag 16: Binnen welke termijn nodig je best een nieuwe vrijwilliger nog eens extra uit om voor de eerste keer deel te nemen aan de Nieuwe activiteit? Vul hier je antwoord in</a:t>
            </a:r>
            <a:r>
              <a:rPr lang="nl-BE"/>
              <a:t>: ..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1CB7F4-0755-704F-8DDD-5CCFC9CCB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Een dag op voorhand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Een week op voorhand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Een maand op voorhand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Twee dagen op voorhand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Drie dagen op voorhand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Vier dagen op voorhand</a:t>
            </a:r>
          </a:p>
        </p:txBody>
      </p:sp>
    </p:spTree>
    <p:extLst>
      <p:ext uri="{BB962C8B-B14F-4D97-AF65-F5344CB8AC3E}">
        <p14:creationId xmlns:p14="http://schemas.microsoft.com/office/powerpoint/2010/main" val="183958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EA3D93-0EAE-684A-A09F-ECD0ABEBF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Vraag 1: Welke van de volgende kenmerken zijn typisch voor hedendaags vrijwilligerswerk? Vul hier drie nummers in: .. – .. - 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FEB095B-F21A-FE43-9A85-8ED2B6151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Langdurig engagement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Stelt kritische vragen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Amusement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Grote betrokkenheid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Positieve balans imput - output</a:t>
            </a:r>
          </a:p>
        </p:txBody>
      </p:sp>
    </p:spTree>
    <p:extLst>
      <p:ext uri="{BB962C8B-B14F-4D97-AF65-F5344CB8AC3E}">
        <p14:creationId xmlns:p14="http://schemas.microsoft.com/office/powerpoint/2010/main" val="231106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59BB5-45F2-6640-9859-BCB0C10D0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Vraag 2: Zet De stappen die een vrijwilliger doorloopt in een organisatie in de juiste volgorde. Schrijf hier de nummers in de juiste volgorde: .., .., .., .., 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2DE860-BEF5-DB4B-BCF3-87B789C63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Taak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Trekker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Evenement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Multi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Vast</a:t>
            </a:r>
          </a:p>
        </p:txBody>
      </p:sp>
    </p:spTree>
    <p:extLst>
      <p:ext uri="{BB962C8B-B14F-4D97-AF65-F5344CB8AC3E}">
        <p14:creationId xmlns:p14="http://schemas.microsoft.com/office/powerpoint/2010/main" val="102286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3FA15B-1D5A-6642-AD5C-979CEB6A3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Vraag 3: Welke Activiteit is een uitdagend doel. Vul het cijfer in: 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BC5BC5-6CFB-3C42-AB02-3E71AC24B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We organiseren ons jaarlijks kerstfeest in onze opgruimde parochiezaal.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In het park van de gemeente nodigen we voor het eerst een folkband uit en iedereen mag gratis komen kijken, de drank is te betalen.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We organiseren opnieuw onze quiz en gaan op zoek naar zeker twee nieuwe ploegen.</a:t>
            </a:r>
          </a:p>
        </p:txBody>
      </p:sp>
    </p:spTree>
    <p:extLst>
      <p:ext uri="{BB962C8B-B14F-4D97-AF65-F5344CB8AC3E}">
        <p14:creationId xmlns:p14="http://schemas.microsoft.com/office/powerpoint/2010/main" val="254783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052312-CC04-B649-BFA4-D74E939B4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Vraag 4: Vanaf welk aantal vrijwilligers is een vrijwilligersbeleid zinvol. Schrijf hier het juiste antwoord: …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3196EAB-BA94-564D-A3D8-3ED077AD7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5 – 10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30 – 50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25 – 45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15 - 30</a:t>
            </a:r>
          </a:p>
        </p:txBody>
      </p:sp>
    </p:spTree>
    <p:extLst>
      <p:ext uri="{BB962C8B-B14F-4D97-AF65-F5344CB8AC3E}">
        <p14:creationId xmlns:p14="http://schemas.microsoft.com/office/powerpoint/2010/main" val="394341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354472-5945-6145-9546-884BA83DD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Vraag 5: Wat zijn de bouwstenen van een goed vrijwilligersbeleid? Vul hier de juiste nummers in: .., .., .., .., .., ...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E7A77E-229C-0C4B-A15F-95C894E31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Visie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Waarden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Rekrutering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Communicatie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Onthaal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Missie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Coaching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Beloning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Evaluatie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Inspraak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Exit</a:t>
            </a:r>
          </a:p>
        </p:txBody>
      </p:sp>
    </p:spTree>
    <p:extLst>
      <p:ext uri="{BB962C8B-B14F-4D97-AF65-F5344CB8AC3E}">
        <p14:creationId xmlns:p14="http://schemas.microsoft.com/office/powerpoint/2010/main" val="562561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2802F6-104D-5A48-86CD-A3A73A5ED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Vraag 6: Hoeveel overlegmomenten organiseert een groeicel minimaal op een werkjaar? vul nummer in van het juiste aNTwoord: 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F689E6-9CCA-AE48-B913-E02643B32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1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4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3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2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747518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C56E00-824A-C24B-A03F-3FD026DA9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Vraag 7: Wat zijn de drie basisbouwstenen van een vrijwilligersprofiel? Noteer de juiste nummers: .., .., ...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A72382-0571-C14F-81B9-B7D0744DE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BE" dirty="0"/>
              <a:t>Taal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Engagement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Tijd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Betrokkenheid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Talent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Toekomst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Taak</a:t>
            </a:r>
          </a:p>
        </p:txBody>
      </p:sp>
    </p:spTree>
    <p:extLst>
      <p:ext uri="{BB962C8B-B14F-4D97-AF65-F5344CB8AC3E}">
        <p14:creationId xmlns:p14="http://schemas.microsoft.com/office/powerpoint/2010/main" val="368620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D04CE7-BD13-8949-9034-5DD2A5357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Vraag 8: Wat zijn de 4 kenmerken van een huidig vrijwilligersprofiel? Noteer hier de juiste cijfers: .., .., .. en ...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B384D9-4494-A348-9BF9-D575C4379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796779"/>
            <a:ext cx="11029615" cy="3634486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nl-BE" dirty="0"/>
              <a:t>Ze doen alle taken door elkaar.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Ze bewegen zich vrij van de ene organisatie naar de andere.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nl-BE" dirty="0"/>
              <a:t>Ze doen alles gratis.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nl-BE" dirty="0"/>
              <a:t>Ze zijn trouw.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nl-BE" dirty="0"/>
              <a:t>Ze willen eerder één gerichte taak.</a:t>
            </a:r>
          </a:p>
          <a:p>
            <a:pPr marL="342900" indent="-342900">
              <a:buFont typeface="+mj-lt"/>
              <a:buAutoNum type="arabicPeriod"/>
            </a:pPr>
            <a:r>
              <a:rPr lang="nl-BE" dirty="0"/>
              <a:t>Ze doen het vanuit een ideaal. (bedoeling)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nl-BE" dirty="0"/>
              <a:t>De balans moet licht in hun voordeel zijn.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nl-BE" dirty="0"/>
              <a:t>Ze doen het vanuit een praktische houding. (doel)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nl-BE" dirty="0"/>
          </a:p>
          <a:p>
            <a:pPr marL="342900" indent="-342900">
              <a:buFont typeface="+mj-lt"/>
              <a:buAutoNum type="arabicPeriod"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7160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DividendVTI">
  <a:themeElements>
    <a:clrScheme name="AnalogousFromRegularSeed_2SEEDS">
      <a:dk1>
        <a:srgbClr val="000000"/>
      </a:dk1>
      <a:lt1>
        <a:srgbClr val="FFFFFF"/>
      </a:lt1>
      <a:dk2>
        <a:srgbClr val="412426"/>
      </a:dk2>
      <a:lt2>
        <a:srgbClr val="E2E8E8"/>
      </a:lt2>
      <a:accent1>
        <a:srgbClr val="B13B42"/>
      </a:accent1>
      <a:accent2>
        <a:srgbClr val="C34D86"/>
      </a:accent2>
      <a:accent3>
        <a:srgbClr val="C3764D"/>
      </a:accent3>
      <a:accent4>
        <a:srgbClr val="3BB153"/>
      </a:accent4>
      <a:accent5>
        <a:srgbClr val="47B58C"/>
      </a:accent5>
      <a:accent6>
        <a:srgbClr val="3BADB1"/>
      </a:accent6>
      <a:hlink>
        <a:srgbClr val="30928B"/>
      </a:hlink>
      <a:folHlink>
        <a:srgbClr val="7F7F7F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731</Words>
  <Application>Microsoft Macintosh PowerPoint</Application>
  <PresentationFormat>Breedbeeld</PresentationFormat>
  <Paragraphs>111</Paragraphs>
  <Slides>17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1" baseType="lpstr">
      <vt:lpstr>Franklin Gothic Book</vt:lpstr>
      <vt:lpstr>Franklin Gothic Demi</vt:lpstr>
      <vt:lpstr>Wingdings 2</vt:lpstr>
      <vt:lpstr>DividendVTI</vt:lpstr>
      <vt:lpstr>Test je kennis van De Module: Hoe jouw ledenaantal of jouw teamleden met 50 % laten groeien op vijf jaar tijd?</vt:lpstr>
      <vt:lpstr>Vraag 1: Welke van de volgende kenmerken zijn typisch voor hedendaags vrijwilligerswerk? Vul hier drie nummers in: .. – .. - ..</vt:lpstr>
      <vt:lpstr>Vraag 2: Zet De stappen die een vrijwilliger doorloopt in een organisatie in de juiste volgorde. Schrijf hier de nummers in de juiste volgorde: .., .., .., .., …</vt:lpstr>
      <vt:lpstr>Vraag 3: Welke Activiteit is een uitdagend doel. Vul het cijfer in: …</vt:lpstr>
      <vt:lpstr>Vraag 4: Vanaf welk aantal vrijwilligers is een vrijwilligersbeleid zinvol. Schrijf hier het juiste antwoord: … </vt:lpstr>
      <vt:lpstr>Vraag 5: Wat zijn de bouwstenen van een goed vrijwilligersbeleid? Vul hier de juiste nummers in: .., .., .., .., .., ...</vt:lpstr>
      <vt:lpstr>Vraag 6: Hoeveel overlegmomenten organiseert een groeicel minimaal op een werkjaar? vul nummer in van het juiste aNTwoord: …</vt:lpstr>
      <vt:lpstr>Vraag 7: Wat zijn de drie basisbouwstenen van een vrijwilligersprofiel? Noteer de juiste nummers: .., .., ...</vt:lpstr>
      <vt:lpstr>Vraag 8: Wat zijn de 4 kenmerken van een huidig vrijwilligersprofiel? Noteer hier de juiste cijfers: .., .., .. en ...</vt:lpstr>
      <vt:lpstr>Opdracht 9: Wat zijn de zes pakketjes noden/behoeften die elke mens heeft? Noteer hier de nummers: .., .., .., .., .. en ..</vt:lpstr>
      <vt:lpstr>Vraag 10: Wat is het gelukshormoon dat een vrijwilliger in actie extra aanmaakt? Noteer hier het juiste nummer: ..</vt:lpstr>
      <vt:lpstr>Vraag 11: Wat is juiste vrijwilligerscommunicatie: 1 of 2. Vul hier de juiste nummer in: ..</vt:lpstr>
      <vt:lpstr>Vraag 12: Je kan vier typeS vrijwilligers ReKruteren. Welk dier hoort bij de volgende types: deelnemer/lid: .., Taker: .., Trekker: .., Vertegenwoordiger: ...</vt:lpstr>
      <vt:lpstr>Vraag 13: Wie behoort er tot je tweede cirkel? Vul de Passende nummers in: .., .., ...</vt:lpstr>
      <vt:lpstr>Vraag 14: Waar Staat bij de OPAmethode de ‘O’ voor: vul nummer in: .. De ‘P’ voor: vul nummer in: .. En De ’A’ voor: vul nummer In: .. </vt:lpstr>
      <vt:lpstr>Vraag 15: Hoe vaak moet je de sluipschutteractie herhalen om vruchten te plukken? Vul nummer in Van het juiste antwoord: ..</vt:lpstr>
      <vt:lpstr>Vraag 16: Binnen welke termijn nodig je best een nieuwe vrijwilliger nog eens extra uit om voor de eerste keer deel te nemen aan de Nieuwe activiteit? Vul hier je antwoord in: 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je kennis van De Module: Hoe jouw ledenaantal of jouw teamleden met 50 % laten groeien op vijf jaar tijd?</dc:title>
  <dc:creator>Walter Van Wouwe</dc:creator>
  <cp:lastModifiedBy>Van Wouwe Walter (166)</cp:lastModifiedBy>
  <cp:revision>3</cp:revision>
  <dcterms:created xsi:type="dcterms:W3CDTF">2022-01-02T13:21:15Z</dcterms:created>
  <dcterms:modified xsi:type="dcterms:W3CDTF">2023-02-23T11:44:07Z</dcterms:modified>
</cp:coreProperties>
</file>